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19" r:id="rId5"/>
    <p:sldMasterId id="2147484668" r:id="rId6"/>
  </p:sldMasterIdLst>
  <p:notesMasterIdLst>
    <p:notesMasterId r:id="rId35"/>
  </p:notesMasterIdLst>
  <p:handoutMasterIdLst>
    <p:handoutMasterId r:id="rId36"/>
  </p:handoutMasterIdLst>
  <p:sldIdLst>
    <p:sldId id="2145707299" r:id="rId7"/>
    <p:sldId id="2079" r:id="rId8"/>
    <p:sldId id="1596" r:id="rId9"/>
    <p:sldId id="2076137597" r:id="rId10"/>
    <p:sldId id="2145707293" r:id="rId11"/>
    <p:sldId id="2134805612" r:id="rId12"/>
    <p:sldId id="2134805597" r:id="rId13"/>
    <p:sldId id="2134805595" r:id="rId14"/>
    <p:sldId id="2076136270" r:id="rId15"/>
    <p:sldId id="2145707324" r:id="rId16"/>
    <p:sldId id="2145707317" r:id="rId17"/>
    <p:sldId id="2134805611" r:id="rId18"/>
    <p:sldId id="1622" r:id="rId19"/>
    <p:sldId id="1623" r:id="rId20"/>
    <p:sldId id="1632" r:id="rId21"/>
    <p:sldId id="1642" r:id="rId22"/>
    <p:sldId id="1633" r:id="rId23"/>
    <p:sldId id="3334" r:id="rId24"/>
    <p:sldId id="2076136307" r:id="rId25"/>
    <p:sldId id="2076136308" r:id="rId26"/>
    <p:sldId id="2076136282" r:id="rId27"/>
    <p:sldId id="2145707307" r:id="rId28"/>
    <p:sldId id="2145707318" r:id="rId29"/>
    <p:sldId id="2076136368" r:id="rId30"/>
    <p:sldId id="2076136264" r:id="rId31"/>
    <p:sldId id="2145707319" r:id="rId32"/>
    <p:sldId id="277" r:id="rId33"/>
    <p:sldId id="2076136275"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bby Slide" id="{4A4D1AEB-A6AA-4D30-A964-5981E3167F71}">
          <p14:sldIdLst/>
        </p14:section>
        <p14:section name="General content" id="{F8FC4E58-4B95-412B-BB13-0CB9B192F7F4}">
          <p14:sldIdLst>
            <p14:sldId id="2145707299"/>
            <p14:sldId id="2079"/>
            <p14:sldId id="1596"/>
            <p14:sldId id="2076137597"/>
            <p14:sldId id="2145707293"/>
            <p14:sldId id="2134805612"/>
            <p14:sldId id="2134805597"/>
            <p14:sldId id="2134805595"/>
            <p14:sldId id="2076136270"/>
            <p14:sldId id="2145707324"/>
            <p14:sldId id="2145707317"/>
            <p14:sldId id="2134805611"/>
            <p14:sldId id="1622"/>
            <p14:sldId id="1623"/>
            <p14:sldId id="1632"/>
            <p14:sldId id="1642"/>
            <p14:sldId id="1633"/>
            <p14:sldId id="3334"/>
            <p14:sldId id="2076136307"/>
            <p14:sldId id="2076136308"/>
            <p14:sldId id="2076136282"/>
            <p14:sldId id="2145707307"/>
            <p14:sldId id="2145707318"/>
            <p14:sldId id="2076136368"/>
            <p14:sldId id="2076136264"/>
            <p14:sldId id="2145707319"/>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DC0"/>
    <a:srgbClr val="1973B9"/>
    <a:srgbClr val="0078D4"/>
    <a:srgbClr val="DBDBDB"/>
    <a:srgbClr val="FFFFFF"/>
    <a:srgbClr val="FBF7E7"/>
    <a:srgbClr val="F64036"/>
    <a:srgbClr val="FF8400"/>
    <a:srgbClr val="47291F"/>
    <a:srgbClr val="14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381108-74BB-124C-ADD4-2B75E4DCD0C7}" v="851" dt="2022-09-08T14:07:07.037"/>
    <p1510:client id="{43F80279-ECB3-4165-97CD-642EF90C85CA}" v="68" dt="2022-09-08T13:19:14.986"/>
    <p1510:client id="{4C7935E3-01A4-4911-AD60-6CA51E851F8B}" v="277" dt="2022-09-07T18:49:15.739"/>
    <p1510:client id="{A13552C7-882D-49B2-928C-BA62367B33B9}" v="192" dt="2022-09-08T13:38:16.366"/>
    <p1510:client id="{E64A73B8-5041-433E-8993-09B8943DF645}" v="39" vWet="41" dt="2022-09-08T13:50:36.264"/>
    <p1510:client id="{FF1D9EFA-DBEE-4CDB-BFAB-D1F958C68FBC}" v="19" vWet="23" dt="2022-09-08T13:50:00.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4608" autoAdjust="0"/>
  </p:normalViewPr>
  <p:slideViewPr>
    <p:cSldViewPr snapToGrid="0">
      <p:cViewPr varScale="1">
        <p:scale>
          <a:sx n="63" d="100"/>
          <a:sy n="63" d="100"/>
        </p:scale>
        <p:origin x="1200" y="6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go Bernier" userId="846ef6cd-3f11-462c-a4be-44fff9f1a751" providerId="ADAL" clId="{114F683F-1E91-431D-87DC-6DA1469DD279}"/>
    <pc:docChg chg="undo custSel modSld">
      <pc:chgData name="Hugo Bernier" userId="846ef6cd-3f11-462c-a4be-44fff9f1a751" providerId="ADAL" clId="{114F683F-1E91-431D-87DC-6DA1469DD279}" dt="2022-08-11T14:24:58.450" v="688" actId="20577"/>
      <pc:docMkLst>
        <pc:docMk/>
      </pc:docMkLst>
      <pc:sldChg chg="addSp delSp modSp mod modNotesTx">
        <pc:chgData name="Hugo Bernier" userId="846ef6cd-3f11-462c-a4be-44fff9f1a751" providerId="ADAL" clId="{114F683F-1E91-431D-87DC-6DA1469DD279}" dt="2022-08-11T14:24:58.450" v="688" actId="20577"/>
        <pc:sldMkLst>
          <pc:docMk/>
          <pc:sldMk cId="2830933617" sldId="2145707307"/>
        </pc:sldMkLst>
        <pc:spChg chg="mod ord">
          <ac:chgData name="Hugo Bernier" userId="846ef6cd-3f11-462c-a4be-44fff9f1a751" providerId="ADAL" clId="{114F683F-1E91-431D-87DC-6DA1469DD279}" dt="2022-08-11T13:32:22.064" v="674" actId="166"/>
          <ac:spMkLst>
            <pc:docMk/>
            <pc:sldMk cId="2830933617" sldId="2145707307"/>
            <ac:spMk id="3" creationId="{CBDC9C38-872E-4048-96FE-C321FEF21EC1}"/>
          </ac:spMkLst>
        </pc:spChg>
        <pc:spChg chg="del">
          <ac:chgData name="Hugo Bernier" userId="846ef6cd-3f11-462c-a4be-44fff9f1a751" providerId="ADAL" clId="{114F683F-1E91-431D-87DC-6DA1469DD279}" dt="2022-08-11T12:59:13.726" v="29" actId="478"/>
          <ac:spMkLst>
            <pc:docMk/>
            <pc:sldMk cId="2830933617" sldId="2145707307"/>
            <ac:spMk id="35" creationId="{2EAECE7D-1C61-943C-2FD2-966FA0AA9A49}"/>
          </ac:spMkLst>
        </pc:spChg>
        <pc:grpChg chg="add del">
          <ac:chgData name="Hugo Bernier" userId="846ef6cd-3f11-462c-a4be-44fff9f1a751" providerId="ADAL" clId="{114F683F-1E91-431D-87DC-6DA1469DD279}" dt="2022-08-11T13:09:18.731" v="254" actId="478"/>
          <ac:grpSpMkLst>
            <pc:docMk/>
            <pc:sldMk cId="2830933617" sldId="2145707307"/>
            <ac:grpSpMk id="20" creationId="{4A8B5D03-DD88-F442-0180-79CFA12492EF}"/>
          </ac:grpSpMkLst>
        </pc:grpChg>
        <pc:grpChg chg="add mod">
          <ac:chgData name="Hugo Bernier" userId="846ef6cd-3f11-462c-a4be-44fff9f1a751" providerId="ADAL" clId="{114F683F-1E91-431D-87DC-6DA1469DD279}" dt="2022-08-11T13:09:15.908" v="253" actId="571"/>
          <ac:grpSpMkLst>
            <pc:docMk/>
            <pc:sldMk cId="2830933617" sldId="2145707307"/>
            <ac:grpSpMk id="23" creationId="{D76A1030-867A-4AB2-41F3-FB292547FD2F}"/>
          </ac:grpSpMkLst>
        </pc:grpChg>
        <pc:picChg chg="add mod">
          <ac:chgData name="Hugo Bernier" userId="846ef6cd-3f11-462c-a4be-44fff9f1a751" providerId="ADAL" clId="{114F683F-1E91-431D-87DC-6DA1469DD279}" dt="2022-08-11T13:06:48.680" v="225" actId="1076"/>
          <ac:picMkLst>
            <pc:docMk/>
            <pc:sldMk cId="2830933617" sldId="2145707307"/>
            <ac:picMk id="4" creationId="{E9B56C5B-EAB0-0EBD-C604-0BE6D747AA11}"/>
          </ac:picMkLst>
        </pc:picChg>
        <pc:picChg chg="add mod">
          <ac:chgData name="Hugo Bernier" userId="846ef6cd-3f11-462c-a4be-44fff9f1a751" providerId="ADAL" clId="{114F683F-1E91-431D-87DC-6DA1469DD279}" dt="2022-08-11T13:06:44.057" v="224" actId="166"/>
          <ac:picMkLst>
            <pc:docMk/>
            <pc:sldMk cId="2830933617" sldId="2145707307"/>
            <ac:picMk id="19" creationId="{CC25A90B-DDFD-DC43-5C40-0EDE2553E968}"/>
          </ac:picMkLst>
        </pc:picChg>
        <pc:picChg chg="mod">
          <ac:chgData name="Hugo Bernier" userId="846ef6cd-3f11-462c-a4be-44fff9f1a751" providerId="ADAL" clId="{114F683F-1E91-431D-87DC-6DA1469DD279}" dt="2022-08-11T13:09:15.908" v="253" actId="571"/>
          <ac:picMkLst>
            <pc:docMk/>
            <pc:sldMk cId="2830933617" sldId="2145707307"/>
            <ac:picMk id="24" creationId="{407291A6-9AE1-CEEF-B7A8-38C77B9AB209}"/>
          </ac:picMkLst>
        </pc:picChg>
        <pc:picChg chg="mod">
          <ac:chgData name="Hugo Bernier" userId="846ef6cd-3f11-462c-a4be-44fff9f1a751" providerId="ADAL" clId="{114F683F-1E91-431D-87DC-6DA1469DD279}" dt="2022-08-11T13:09:15.908" v="253" actId="571"/>
          <ac:picMkLst>
            <pc:docMk/>
            <pc:sldMk cId="2830933617" sldId="2145707307"/>
            <ac:picMk id="25" creationId="{CA655EF9-868E-08D2-7B9A-4E6A1D5F9F41}"/>
          </ac:picMkLst>
        </pc:picChg>
        <pc:picChg chg="mod">
          <ac:chgData name="Hugo Bernier" userId="846ef6cd-3f11-462c-a4be-44fff9f1a751" providerId="ADAL" clId="{114F683F-1E91-431D-87DC-6DA1469DD279}" dt="2022-08-11T13:09:15.908" v="253" actId="571"/>
          <ac:picMkLst>
            <pc:docMk/>
            <pc:sldMk cId="2830933617" sldId="2145707307"/>
            <ac:picMk id="26" creationId="{04071F7F-A3C6-AA59-F3F9-E3F3793D707E}"/>
          </ac:picMkLst>
        </pc:picChg>
        <pc:picChg chg="add mod">
          <ac:chgData name="Hugo Bernier" userId="846ef6cd-3f11-462c-a4be-44fff9f1a751" providerId="ADAL" clId="{114F683F-1E91-431D-87DC-6DA1469DD279}" dt="2022-08-11T13:09:36.352" v="257" actId="1076"/>
          <ac:picMkLst>
            <pc:docMk/>
            <pc:sldMk cId="2830933617" sldId="2145707307"/>
            <ac:picMk id="30" creationId="{4F0F33E4-084E-8FA7-4581-DB018FBF1187}"/>
          </ac:picMkLst>
        </pc:picChg>
        <pc:picChg chg="mod">
          <ac:chgData name="Hugo Bernier" userId="846ef6cd-3f11-462c-a4be-44fff9f1a751" providerId="ADAL" clId="{114F683F-1E91-431D-87DC-6DA1469DD279}" dt="2022-08-11T13:32:31.742" v="675" actId="1076"/>
          <ac:picMkLst>
            <pc:docMk/>
            <pc:sldMk cId="2830933617" sldId="2145707307"/>
            <ac:picMk id="46" creationId="{189F0A85-4189-413D-A0C8-A5F3E2FF1168}"/>
          </ac:picMkLst>
        </pc:picChg>
        <pc:picChg chg="del">
          <ac:chgData name="Hugo Bernier" userId="846ef6cd-3f11-462c-a4be-44fff9f1a751" providerId="ADAL" clId="{114F683F-1E91-431D-87DC-6DA1469DD279}" dt="2022-08-11T12:59:15.060" v="30" actId="478"/>
          <ac:picMkLst>
            <pc:docMk/>
            <pc:sldMk cId="2830933617" sldId="2145707307"/>
            <ac:picMk id="1026" creationId="{2D4B9CA7-E9CF-6DDE-6F21-2BC7A463B959}"/>
          </ac:picMkLst>
        </pc:picChg>
        <pc:picChg chg="del">
          <ac:chgData name="Hugo Bernier" userId="846ef6cd-3f11-462c-a4be-44fff9f1a751" providerId="ADAL" clId="{114F683F-1E91-431D-87DC-6DA1469DD279}" dt="2022-08-11T13:02:42.949" v="169" actId="478"/>
          <ac:picMkLst>
            <pc:docMk/>
            <pc:sldMk cId="2830933617" sldId="2145707307"/>
            <ac:picMk id="1028" creationId="{E983323F-E652-5F49-D7F8-E94CD27F9938}"/>
          </ac:picMkLst>
        </pc:picChg>
        <pc:picChg chg="add mod">
          <ac:chgData name="Hugo Bernier" userId="846ef6cd-3f11-462c-a4be-44fff9f1a751" providerId="ADAL" clId="{114F683F-1E91-431D-87DC-6DA1469DD279}" dt="2022-08-11T13:06:39.769" v="223" actId="1076"/>
          <ac:picMkLst>
            <pc:docMk/>
            <pc:sldMk cId="2830933617" sldId="2145707307"/>
            <ac:picMk id="1030" creationId="{740F9530-EC6D-F855-5208-CA41C974EBDB}"/>
          </ac:picMkLst>
        </pc:picChg>
      </pc:sldChg>
    </pc:docChg>
  </pc:docChgLst>
  <pc:docChgLst>
    <pc:chgData name="Garry Trinder" userId="07fd99cb-e781-429f-9145-ef70b41dac11" providerId="ADAL" clId="{B1781402-17A9-7B4C-924E-161DB366F5F9}"/>
    <pc:docChg chg="custSel modSld">
      <pc:chgData name="Garry Trinder" userId="07fd99cb-e781-429f-9145-ef70b41dac11" providerId="ADAL" clId="{B1781402-17A9-7B4C-924E-161DB366F5F9}" dt="2022-07-28T13:30:10.688" v="1090" actId="6549"/>
      <pc:docMkLst>
        <pc:docMk/>
      </pc:docMkLst>
      <pc:sldChg chg="delSp modSp mod modNotesTx">
        <pc:chgData name="Garry Trinder" userId="07fd99cb-e781-429f-9145-ef70b41dac11" providerId="ADAL" clId="{B1781402-17A9-7B4C-924E-161DB366F5F9}" dt="2022-07-28T13:30:10.688" v="1090" actId="6549"/>
        <pc:sldMkLst>
          <pc:docMk/>
          <pc:sldMk cId="2253365439" sldId="1642"/>
        </pc:sldMkLst>
        <pc:spChg chg="mod">
          <ac:chgData name="Garry Trinder" userId="07fd99cb-e781-429f-9145-ef70b41dac11" providerId="ADAL" clId="{B1781402-17A9-7B4C-924E-161DB366F5F9}" dt="2022-07-28T12:53:39.702" v="978" actId="20577"/>
          <ac:spMkLst>
            <pc:docMk/>
            <pc:sldMk cId="2253365439" sldId="1642"/>
            <ac:spMk id="3" creationId="{CBDC9C38-872E-4048-96FE-C321FEF21EC1}"/>
          </ac:spMkLst>
        </pc:spChg>
        <pc:spChg chg="del">
          <ac:chgData name="Garry Trinder" userId="07fd99cb-e781-429f-9145-ef70b41dac11" providerId="ADAL" clId="{B1781402-17A9-7B4C-924E-161DB366F5F9}" dt="2022-07-25T11:10:47.287" v="0" actId="478"/>
          <ac:spMkLst>
            <pc:docMk/>
            <pc:sldMk cId="2253365439" sldId="1642"/>
            <ac:spMk id="20" creationId="{EC7A2C47-92EF-D0A1-8C04-66FFEBF9145B}"/>
          </ac:spMkLst>
        </pc:spChg>
      </pc:sldChg>
    </pc:docChg>
  </pc:docChgLst>
  <pc:docChgLst>
    <pc:chgData name="Alex Terentiev" userId="S::aterentiev@microsoft.com::b089aebb-68c6-439e-96df-7e98da5a759e" providerId="AD" clId="Web-{466F66DC-F69A-44AC-AEC1-F6A964C55586}"/>
    <pc:docChg chg="modSld">
      <pc:chgData name="Alex Terentiev" userId="S::aterentiev@microsoft.com::b089aebb-68c6-439e-96df-7e98da5a759e" providerId="AD" clId="Web-{466F66DC-F69A-44AC-AEC1-F6A964C55586}" dt="2022-08-24T17:57:06.976" v="43" actId="20577"/>
      <pc:docMkLst>
        <pc:docMk/>
      </pc:docMkLst>
      <pc:sldChg chg="delSp modSp">
        <pc:chgData name="Alex Terentiev" userId="S::aterentiev@microsoft.com::b089aebb-68c6-439e-96df-7e98da5a759e" providerId="AD" clId="Web-{466F66DC-F69A-44AC-AEC1-F6A964C55586}" dt="2022-08-24T17:57:06.976" v="43" actId="20577"/>
        <pc:sldMkLst>
          <pc:docMk/>
          <pc:sldMk cId="4037611923" sldId="3334"/>
        </pc:sldMkLst>
        <pc:spChg chg="mod">
          <ac:chgData name="Alex Terentiev" userId="S::aterentiev@microsoft.com::b089aebb-68c6-439e-96df-7e98da5a759e" providerId="AD" clId="Web-{466F66DC-F69A-44AC-AEC1-F6A964C55586}" dt="2022-08-24T17:57:06.976" v="43" actId="20577"/>
          <ac:spMkLst>
            <pc:docMk/>
            <pc:sldMk cId="4037611923" sldId="3334"/>
            <ac:spMk id="3" creationId="{CBDC9C38-872E-4048-96FE-C321FEF21EC1}"/>
          </ac:spMkLst>
        </pc:spChg>
        <pc:spChg chg="del">
          <ac:chgData name="Alex Terentiev" userId="S::aterentiev@microsoft.com::b089aebb-68c6-439e-96df-7e98da5a759e" providerId="AD" clId="Web-{466F66DC-F69A-44AC-AEC1-F6A964C55586}" dt="2022-08-24T17:55:12.696" v="0"/>
          <ac:spMkLst>
            <pc:docMk/>
            <pc:sldMk cId="4037611923" sldId="3334"/>
            <ac:spMk id="20" creationId="{72762468-FF5C-F7B9-AF95-922A567038DA}"/>
          </ac:spMkLst>
        </pc:spChg>
      </pc:sldChg>
    </pc:docChg>
  </pc:docChgLst>
  <pc:docChgLst>
    <pc:chgData name="David Warner" userId="51ffa14d-fdfd-4571-a787-ad4b3bb92711" providerId="ADAL" clId="{FF1D9EFA-DBEE-4CDB-BFAB-D1F958C68FBC}"/>
    <pc:docChg chg="custSel modSld">
      <pc:chgData name="David Warner" userId="51ffa14d-fdfd-4571-a787-ad4b3bb92711" providerId="ADAL" clId="{FF1D9EFA-DBEE-4CDB-BFAB-D1F958C68FBC}" dt="2022-09-08T13:06:20.755" v="199" actId="478"/>
      <pc:docMkLst>
        <pc:docMk/>
      </pc:docMkLst>
      <pc:sldChg chg="modSp mod">
        <pc:chgData name="David Warner" userId="51ffa14d-fdfd-4571-a787-ad4b3bb92711" providerId="ADAL" clId="{FF1D9EFA-DBEE-4CDB-BFAB-D1F958C68FBC}" dt="2022-08-26T13:56:47.276" v="11" actId="20577"/>
        <pc:sldMkLst>
          <pc:docMk/>
          <pc:sldMk cId="2967945684" sldId="277"/>
        </pc:sldMkLst>
        <pc:spChg chg="mod">
          <ac:chgData name="David Warner" userId="51ffa14d-fdfd-4571-a787-ad4b3bb92711" providerId="ADAL" clId="{FF1D9EFA-DBEE-4CDB-BFAB-D1F958C68FBC}" dt="2022-08-26T13:56:47.276" v="11" actId="20577"/>
          <ac:spMkLst>
            <pc:docMk/>
            <pc:sldMk cId="2967945684" sldId="277"/>
            <ac:spMk id="4" creationId="{A04E16D6-6682-4068-BF11-BA8E4E8E1BBC}"/>
          </ac:spMkLst>
        </pc:spChg>
      </pc:sldChg>
      <pc:sldChg chg="modSp mod">
        <pc:chgData name="David Warner" userId="51ffa14d-fdfd-4571-a787-ad4b3bb92711" providerId="ADAL" clId="{FF1D9EFA-DBEE-4CDB-BFAB-D1F958C68FBC}" dt="2022-09-05T04:56:41.283" v="103" actId="20577"/>
        <pc:sldMkLst>
          <pc:docMk/>
          <pc:sldMk cId="287163252" sldId="1567"/>
        </pc:sldMkLst>
        <pc:spChg chg="mod">
          <ac:chgData name="David Warner" userId="51ffa14d-fdfd-4571-a787-ad4b3bb92711" providerId="ADAL" clId="{FF1D9EFA-DBEE-4CDB-BFAB-D1F958C68FBC}" dt="2022-09-05T04:56:41.283" v="103" actId="20577"/>
          <ac:spMkLst>
            <pc:docMk/>
            <pc:sldMk cId="287163252" sldId="1567"/>
            <ac:spMk id="5" creationId="{9B6ECC88-D921-48D6-BA85-F52F354F9C35}"/>
          </ac:spMkLst>
        </pc:spChg>
        <pc:spChg chg="mod">
          <ac:chgData name="David Warner" userId="51ffa14d-fdfd-4571-a787-ad4b3bb92711" providerId="ADAL" clId="{FF1D9EFA-DBEE-4CDB-BFAB-D1F958C68FBC}" dt="2022-08-26T13:56:26.041" v="0" actId="20577"/>
          <ac:spMkLst>
            <pc:docMk/>
            <pc:sldMk cId="287163252" sldId="1567"/>
            <ac:spMk id="8" creationId="{00000000-0000-0000-0000-000000000000}"/>
          </ac:spMkLst>
        </pc:spChg>
      </pc:sldChg>
      <pc:sldChg chg="addSp modSp">
        <pc:chgData name="David Warner" userId="51ffa14d-fdfd-4571-a787-ad4b3bb92711" providerId="ADAL" clId="{FF1D9EFA-DBEE-4CDB-BFAB-D1F958C68FBC}" dt="2022-08-26T13:57:10.761" v="16"/>
        <pc:sldMkLst>
          <pc:docMk/>
          <pc:sldMk cId="2877399898" sldId="1623"/>
        </pc:sldMkLst>
        <pc:spChg chg="add mod">
          <ac:chgData name="David Warner" userId="51ffa14d-fdfd-4571-a787-ad4b3bb92711" providerId="ADAL" clId="{FF1D9EFA-DBEE-4CDB-BFAB-D1F958C68FBC}" dt="2022-08-26T13:57:10.761" v="16"/>
          <ac:spMkLst>
            <pc:docMk/>
            <pc:sldMk cId="2877399898" sldId="1623"/>
            <ac:spMk id="138" creationId="{03C95D56-1183-DB83-BAEA-A632B6A691EE}"/>
          </ac:spMkLst>
        </pc:spChg>
      </pc:sldChg>
      <pc:sldChg chg="addSp modSp">
        <pc:chgData name="David Warner" userId="51ffa14d-fdfd-4571-a787-ad4b3bb92711" providerId="ADAL" clId="{FF1D9EFA-DBEE-4CDB-BFAB-D1F958C68FBC}" dt="2022-08-26T13:57:08.777" v="15"/>
        <pc:sldMkLst>
          <pc:docMk/>
          <pc:sldMk cId="2253365439" sldId="1642"/>
        </pc:sldMkLst>
        <pc:spChg chg="add mod">
          <ac:chgData name="David Warner" userId="51ffa14d-fdfd-4571-a787-ad4b3bb92711" providerId="ADAL" clId="{FF1D9EFA-DBEE-4CDB-BFAB-D1F958C68FBC}" dt="2022-08-26T13:57:08.777" v="15"/>
          <ac:spMkLst>
            <pc:docMk/>
            <pc:sldMk cId="2253365439" sldId="1642"/>
            <ac:spMk id="4" creationId="{6996163D-7D09-03CE-8C0B-68791185C355}"/>
          </ac:spMkLst>
        </pc:spChg>
      </pc:sldChg>
      <pc:sldChg chg="modSp mod">
        <pc:chgData name="David Warner" userId="51ffa14d-fdfd-4571-a787-ad4b3bb92711" providerId="ADAL" clId="{FF1D9EFA-DBEE-4CDB-BFAB-D1F958C68FBC}" dt="2022-08-26T14:04:48.256" v="63" actId="1076"/>
        <pc:sldMkLst>
          <pc:docMk/>
          <pc:sldMk cId="10702720" sldId="2079"/>
        </pc:sldMkLst>
        <pc:spChg chg="mod">
          <ac:chgData name="David Warner" userId="51ffa14d-fdfd-4571-a787-ad4b3bb92711" providerId="ADAL" clId="{FF1D9EFA-DBEE-4CDB-BFAB-D1F958C68FBC}" dt="2022-08-26T14:04:31.701" v="60"/>
          <ac:spMkLst>
            <pc:docMk/>
            <pc:sldMk cId="10702720" sldId="2079"/>
            <ac:spMk id="8" creationId="{00000000-0000-0000-0000-000000000000}"/>
          </ac:spMkLst>
        </pc:spChg>
        <pc:picChg chg="mod">
          <ac:chgData name="David Warner" userId="51ffa14d-fdfd-4571-a787-ad4b3bb92711" providerId="ADAL" clId="{FF1D9EFA-DBEE-4CDB-BFAB-D1F958C68FBC}" dt="2022-08-26T14:04:48.256" v="63" actId="1076"/>
          <ac:picMkLst>
            <pc:docMk/>
            <pc:sldMk cId="10702720" sldId="2079"/>
            <ac:picMk id="11" creationId="{1969CEB2-97BE-4D53-B93F-16FBDB07A39C}"/>
          </ac:picMkLst>
        </pc:picChg>
        <pc:picChg chg="mod">
          <ac:chgData name="David Warner" userId="51ffa14d-fdfd-4571-a787-ad4b3bb92711" providerId="ADAL" clId="{FF1D9EFA-DBEE-4CDB-BFAB-D1F958C68FBC}" dt="2022-08-26T14:04:40.219" v="61" actId="14826"/>
          <ac:picMkLst>
            <pc:docMk/>
            <pc:sldMk cId="10702720" sldId="2079"/>
            <ac:picMk id="15" creationId="{93E33F33-16F6-44AF-9AC5-57603F31A144}"/>
          </ac:picMkLst>
        </pc:picChg>
      </pc:sldChg>
      <pc:sldChg chg="addSp modSp">
        <pc:chgData name="David Warner" userId="51ffa14d-fdfd-4571-a787-ad4b3bb92711" providerId="ADAL" clId="{FF1D9EFA-DBEE-4CDB-BFAB-D1F958C68FBC}" dt="2022-08-26T13:56:58.788" v="13"/>
        <pc:sldMkLst>
          <pc:docMk/>
          <pc:sldMk cId="4037611923" sldId="3334"/>
        </pc:sldMkLst>
        <pc:spChg chg="add mod">
          <ac:chgData name="David Warner" userId="51ffa14d-fdfd-4571-a787-ad4b3bb92711" providerId="ADAL" clId="{FF1D9EFA-DBEE-4CDB-BFAB-D1F958C68FBC}" dt="2022-08-26T13:56:58.788" v="13"/>
          <ac:spMkLst>
            <pc:docMk/>
            <pc:sldMk cId="4037611923" sldId="3334"/>
            <ac:spMk id="18" creationId="{B3C516F8-DF76-DDC7-ACA2-1487EB0622D5}"/>
          </ac:spMkLst>
        </pc:spChg>
      </pc:sldChg>
      <pc:sldChg chg="modSp mod">
        <pc:chgData name="David Warner" userId="51ffa14d-fdfd-4571-a787-ad4b3bb92711" providerId="ADAL" clId="{FF1D9EFA-DBEE-4CDB-BFAB-D1F958C68FBC}" dt="2022-08-26T14:08:47.321" v="88"/>
        <pc:sldMkLst>
          <pc:docMk/>
          <pc:sldMk cId="778883926" sldId="2076136264"/>
        </pc:sldMkLst>
        <pc:spChg chg="mod">
          <ac:chgData name="David Warner" userId="51ffa14d-fdfd-4571-a787-ad4b3bb92711" providerId="ADAL" clId="{FF1D9EFA-DBEE-4CDB-BFAB-D1F958C68FBC}" dt="2022-08-26T14:08:47.321" v="88"/>
          <ac:spMkLst>
            <pc:docMk/>
            <pc:sldMk cId="778883926" sldId="2076136264"/>
            <ac:spMk id="14" creationId="{953584C8-8734-42EA-AD16-6AA2B405D249}"/>
          </ac:spMkLst>
        </pc:spChg>
        <pc:picChg chg="mod">
          <ac:chgData name="David Warner" userId="51ffa14d-fdfd-4571-a787-ad4b3bb92711" providerId="ADAL" clId="{FF1D9EFA-DBEE-4CDB-BFAB-D1F958C68FBC}" dt="2022-08-26T14:07:33.290" v="74" actId="1076"/>
          <ac:picMkLst>
            <pc:docMk/>
            <pc:sldMk cId="778883926" sldId="2076136264"/>
            <ac:picMk id="10" creationId="{15B0DB46-24E4-45EE-8E26-622D1FA3D4D0}"/>
          </ac:picMkLst>
        </pc:picChg>
        <pc:picChg chg="mod">
          <ac:chgData name="David Warner" userId="51ffa14d-fdfd-4571-a787-ad4b3bb92711" providerId="ADAL" clId="{FF1D9EFA-DBEE-4CDB-BFAB-D1F958C68FBC}" dt="2022-08-26T14:07:34.977" v="75" actId="1076"/>
          <ac:picMkLst>
            <pc:docMk/>
            <pc:sldMk cId="778883926" sldId="2076136264"/>
            <ac:picMk id="11" creationId="{47158F51-FAAD-4DE3-B803-9B850CB0571E}"/>
          </ac:picMkLst>
        </pc:picChg>
      </pc:sldChg>
      <pc:sldChg chg="addSp delSp modSp mod">
        <pc:chgData name="David Warner" userId="51ffa14d-fdfd-4571-a787-ad4b3bb92711" providerId="ADAL" clId="{FF1D9EFA-DBEE-4CDB-BFAB-D1F958C68FBC}" dt="2022-09-08T13:06:20.755" v="199" actId="478"/>
        <pc:sldMkLst>
          <pc:docMk/>
          <pc:sldMk cId="2925091645" sldId="2076136308"/>
        </pc:sldMkLst>
        <pc:spChg chg="add del mod">
          <ac:chgData name="David Warner" userId="51ffa14d-fdfd-4571-a787-ad4b3bb92711" providerId="ADAL" clId="{FF1D9EFA-DBEE-4CDB-BFAB-D1F958C68FBC}" dt="2022-09-08T13:06:20.755" v="199" actId="478"/>
          <ac:spMkLst>
            <pc:docMk/>
            <pc:sldMk cId="2925091645" sldId="2076136308"/>
            <ac:spMk id="5" creationId="{50F87963-C1BC-488C-F592-41E10081A382}"/>
          </ac:spMkLst>
        </pc:spChg>
      </pc:sldChg>
      <pc:sldChg chg="addSp delSp modSp mod">
        <pc:chgData name="David Warner" userId="51ffa14d-fdfd-4571-a787-ad4b3bb92711" providerId="ADAL" clId="{FF1D9EFA-DBEE-4CDB-BFAB-D1F958C68FBC}" dt="2022-09-05T15:02:12.799" v="166" actId="1076"/>
        <pc:sldMkLst>
          <pc:docMk/>
          <pc:sldMk cId="1812315545" sldId="2134805597"/>
        </pc:sldMkLst>
        <pc:spChg chg="add del mod">
          <ac:chgData name="David Warner" userId="51ffa14d-fdfd-4571-a787-ad4b3bb92711" providerId="ADAL" clId="{FF1D9EFA-DBEE-4CDB-BFAB-D1F958C68FBC}" dt="2022-09-05T15:01:48.935" v="120" actId="478"/>
          <ac:spMkLst>
            <pc:docMk/>
            <pc:sldMk cId="1812315545" sldId="2134805597"/>
            <ac:spMk id="2" creationId="{E03E1857-3DDE-117B-4071-A65A63719E5C}"/>
          </ac:spMkLst>
        </pc:spChg>
        <pc:spChg chg="mod">
          <ac:chgData name="David Warner" userId="51ffa14d-fdfd-4571-a787-ad4b3bb92711" providerId="ADAL" clId="{FF1D9EFA-DBEE-4CDB-BFAB-D1F958C68FBC}" dt="2022-09-05T15:02:12.799" v="166" actId="1076"/>
          <ac:spMkLst>
            <pc:docMk/>
            <pc:sldMk cId="1812315545" sldId="2134805597"/>
            <ac:spMk id="4" creationId="{3CDF55D0-D6B5-1937-F179-520E5A479F43}"/>
          </ac:spMkLst>
        </pc:spChg>
        <pc:spChg chg="mod">
          <ac:chgData name="David Warner" userId="51ffa14d-fdfd-4571-a787-ad4b3bb92711" providerId="ADAL" clId="{FF1D9EFA-DBEE-4CDB-BFAB-D1F958C68FBC}" dt="2022-09-05T15:01:56.517" v="123"/>
          <ac:spMkLst>
            <pc:docMk/>
            <pc:sldMk cId="1812315545" sldId="2134805597"/>
            <ac:spMk id="10" creationId="{16E1CB8C-122B-4C5A-8724-D74AEC2B5DEC}"/>
          </ac:spMkLst>
        </pc:spChg>
      </pc:sldChg>
      <pc:sldChg chg="mod modShow">
        <pc:chgData name="David Warner" userId="51ffa14d-fdfd-4571-a787-ad4b3bb92711" providerId="ADAL" clId="{FF1D9EFA-DBEE-4CDB-BFAB-D1F958C68FBC}" dt="2022-09-07T15:15:51.760" v="193" actId="729"/>
        <pc:sldMkLst>
          <pc:docMk/>
          <pc:sldMk cId="154491924" sldId="2134805599"/>
        </pc:sldMkLst>
      </pc:sldChg>
      <pc:sldChg chg="addSp modSp">
        <pc:chgData name="David Warner" userId="51ffa14d-fdfd-4571-a787-ad4b3bb92711" providerId="ADAL" clId="{FF1D9EFA-DBEE-4CDB-BFAB-D1F958C68FBC}" dt="2022-08-26T13:57:12.393" v="17"/>
        <pc:sldMkLst>
          <pc:docMk/>
          <pc:sldMk cId="3452186815" sldId="2134805611"/>
        </pc:sldMkLst>
        <pc:spChg chg="add mod">
          <ac:chgData name="David Warner" userId="51ffa14d-fdfd-4571-a787-ad4b3bb92711" providerId="ADAL" clId="{FF1D9EFA-DBEE-4CDB-BFAB-D1F958C68FBC}" dt="2022-08-26T13:57:12.393" v="17"/>
          <ac:spMkLst>
            <pc:docMk/>
            <pc:sldMk cId="3452186815" sldId="2134805611"/>
            <ac:spMk id="3" creationId="{314738E5-821C-E5E9-0810-FC9230312669}"/>
          </ac:spMkLst>
        </pc:spChg>
      </pc:sldChg>
      <pc:sldChg chg="delSp modSp mod modShow">
        <pc:chgData name="David Warner" userId="51ffa14d-fdfd-4571-a787-ad4b3bb92711" providerId="ADAL" clId="{FF1D9EFA-DBEE-4CDB-BFAB-D1F958C68FBC}" dt="2022-09-07T15:15:28.679" v="190" actId="20577"/>
        <pc:sldMkLst>
          <pc:docMk/>
          <pc:sldMk cId="1954581032" sldId="2134805612"/>
        </pc:sldMkLst>
        <pc:spChg chg="del mod">
          <ac:chgData name="David Warner" userId="51ffa14d-fdfd-4571-a787-ad4b3bb92711" providerId="ADAL" clId="{FF1D9EFA-DBEE-4CDB-BFAB-D1F958C68FBC}" dt="2022-09-07T15:14:49.211" v="184" actId="478"/>
          <ac:spMkLst>
            <pc:docMk/>
            <pc:sldMk cId="1954581032" sldId="2134805612"/>
            <ac:spMk id="3" creationId="{0D67C4BC-D87F-31B7-0098-B5F3D7150486}"/>
          </ac:spMkLst>
        </pc:spChg>
        <pc:spChg chg="mod">
          <ac:chgData name="David Warner" userId="51ffa14d-fdfd-4571-a787-ad4b3bb92711" providerId="ADAL" clId="{FF1D9EFA-DBEE-4CDB-BFAB-D1F958C68FBC}" dt="2022-09-07T15:15:28.679" v="190" actId="20577"/>
          <ac:spMkLst>
            <pc:docMk/>
            <pc:sldMk cId="1954581032" sldId="2134805612"/>
            <ac:spMk id="14" creationId="{D48B03A6-9931-4060-866B-02B036F803DE}"/>
          </ac:spMkLst>
        </pc:spChg>
        <pc:spChg chg="mod">
          <ac:chgData name="David Warner" userId="51ffa14d-fdfd-4571-a787-ad4b3bb92711" providerId="ADAL" clId="{FF1D9EFA-DBEE-4CDB-BFAB-D1F958C68FBC}" dt="2022-09-05T15:07:45.326" v="180" actId="20577"/>
          <ac:spMkLst>
            <pc:docMk/>
            <pc:sldMk cId="1954581032" sldId="2134805612"/>
            <ac:spMk id="19" creationId="{B96EE522-6672-435D-A47F-0B904BCE8C3A}"/>
          </ac:spMkLst>
        </pc:spChg>
      </pc:sldChg>
      <pc:sldChg chg="modSp mod">
        <pc:chgData name="David Warner" userId="51ffa14d-fdfd-4571-a787-ad4b3bb92711" providerId="ADAL" clId="{FF1D9EFA-DBEE-4CDB-BFAB-D1F958C68FBC}" dt="2022-09-05T04:56:48.467" v="118" actId="20577"/>
        <pc:sldMkLst>
          <pc:docMk/>
          <pc:sldMk cId="4180230614" sldId="2145707299"/>
        </pc:sldMkLst>
        <pc:spChg chg="mod">
          <ac:chgData name="David Warner" userId="51ffa14d-fdfd-4571-a787-ad4b3bb92711" providerId="ADAL" clId="{FF1D9EFA-DBEE-4CDB-BFAB-D1F958C68FBC}" dt="2022-09-05T04:56:48.467" v="118" actId="20577"/>
          <ac:spMkLst>
            <pc:docMk/>
            <pc:sldMk cId="4180230614" sldId="2145707299"/>
            <ac:spMk id="5" creationId="{9B6ECC88-D921-48D6-BA85-F52F354F9C35}"/>
          </ac:spMkLst>
        </pc:spChg>
        <pc:spChg chg="mod">
          <ac:chgData name="David Warner" userId="51ffa14d-fdfd-4571-a787-ad4b3bb92711" providerId="ADAL" clId="{FF1D9EFA-DBEE-4CDB-BFAB-D1F958C68FBC}" dt="2022-08-26T13:56:29.229" v="1" actId="20577"/>
          <ac:spMkLst>
            <pc:docMk/>
            <pc:sldMk cId="4180230614" sldId="2145707299"/>
            <ac:spMk id="8" creationId="{00000000-0000-0000-0000-000000000000}"/>
          </ac:spMkLst>
        </pc:spChg>
      </pc:sldChg>
      <pc:sldChg chg="mod modShow">
        <pc:chgData name="David Warner" userId="51ffa14d-fdfd-4571-a787-ad4b3bb92711" providerId="ADAL" clId="{FF1D9EFA-DBEE-4CDB-BFAB-D1F958C68FBC}" dt="2022-08-26T13:57:04.498" v="14" actId="729"/>
        <pc:sldMkLst>
          <pc:docMk/>
          <pc:sldMk cId="2830933617" sldId="2145707307"/>
        </pc:sldMkLst>
      </pc:sldChg>
      <pc:sldChg chg="addSp modSp">
        <pc:chgData name="David Warner" userId="51ffa14d-fdfd-4571-a787-ad4b3bb92711" providerId="ADAL" clId="{FF1D9EFA-DBEE-4CDB-BFAB-D1F958C68FBC}" dt="2022-08-26T13:57:13.137" v="18"/>
        <pc:sldMkLst>
          <pc:docMk/>
          <pc:sldMk cId="1488650240" sldId="2145707317"/>
        </pc:sldMkLst>
        <pc:spChg chg="add mod">
          <ac:chgData name="David Warner" userId="51ffa14d-fdfd-4571-a787-ad4b3bb92711" providerId="ADAL" clId="{FF1D9EFA-DBEE-4CDB-BFAB-D1F958C68FBC}" dt="2022-08-26T13:57:13.137" v="18"/>
          <ac:spMkLst>
            <pc:docMk/>
            <pc:sldMk cId="1488650240" sldId="2145707317"/>
            <ac:spMk id="2" creationId="{A20D16A1-C167-490B-B54A-6BF04215D82F}"/>
          </ac:spMkLst>
        </pc:spChg>
      </pc:sldChg>
      <pc:sldChg chg="addSp delSp modSp mod modShow">
        <pc:chgData name="David Warner" userId="51ffa14d-fdfd-4571-a787-ad4b3bb92711" providerId="ADAL" clId="{FF1D9EFA-DBEE-4CDB-BFAB-D1F958C68FBC}" dt="2022-09-07T15:16:04.703" v="198" actId="1076"/>
        <pc:sldMkLst>
          <pc:docMk/>
          <pc:sldMk cId="318639830" sldId="2145707318"/>
        </pc:sldMkLst>
        <pc:spChg chg="mod">
          <ac:chgData name="David Warner" userId="51ffa14d-fdfd-4571-a787-ad4b3bb92711" providerId="ADAL" clId="{FF1D9EFA-DBEE-4CDB-BFAB-D1F958C68FBC}" dt="2022-09-07T15:16:02.773" v="197" actId="20577"/>
          <ac:spMkLst>
            <pc:docMk/>
            <pc:sldMk cId="318639830" sldId="2145707318"/>
            <ac:spMk id="3" creationId="{CBDC9C38-872E-4048-96FE-C321FEF21EC1}"/>
          </ac:spMkLst>
        </pc:spChg>
        <pc:spChg chg="add del mod">
          <ac:chgData name="David Warner" userId="51ffa14d-fdfd-4571-a787-ad4b3bb92711" providerId="ADAL" clId="{FF1D9EFA-DBEE-4CDB-BFAB-D1F958C68FBC}" dt="2022-09-07T15:15:58.543" v="195" actId="478"/>
          <ac:spMkLst>
            <pc:docMk/>
            <pc:sldMk cId="318639830" sldId="2145707318"/>
            <ac:spMk id="4" creationId="{18E2E1C4-B511-E692-835D-587B98A079BA}"/>
          </ac:spMkLst>
        </pc:spChg>
        <pc:picChg chg="mod">
          <ac:chgData name="David Warner" userId="51ffa14d-fdfd-4571-a787-ad4b3bb92711" providerId="ADAL" clId="{FF1D9EFA-DBEE-4CDB-BFAB-D1F958C68FBC}" dt="2022-09-07T15:16:04.703" v="198" actId="1076"/>
          <ac:picMkLst>
            <pc:docMk/>
            <pc:sldMk cId="318639830" sldId="2145707318"/>
            <ac:picMk id="35" creationId="{3EA1BE2F-C398-4574-953D-B75DC66915F8}"/>
          </ac:picMkLst>
        </pc:picChg>
      </pc:sldChg>
    </pc:docChg>
  </pc:docChgLst>
  <pc:docChgLst>
    <pc:chgData name="Paolo Pialorsi" userId="S::paolo_pialorsi.com#ext#@microsoft.onmicrosoft.com::39954972-e4fe-473f-8237-5db9de0b2218" providerId="AD" clId="Web-{8E7E8FC7-A4BC-4FE3-B40B-BE708BA707ED}"/>
    <pc:docChg chg="modSld">
      <pc:chgData name="Paolo Pialorsi" userId="S::paolo_pialorsi.com#ext#@microsoft.onmicrosoft.com::39954972-e4fe-473f-8237-5db9de0b2218" providerId="AD" clId="Web-{8E7E8FC7-A4BC-4FE3-B40B-BE708BA707ED}" dt="2022-07-27T20:12:07.429" v="8" actId="20577"/>
      <pc:docMkLst>
        <pc:docMk/>
      </pc:docMkLst>
      <pc:sldChg chg="modSp">
        <pc:chgData name="Paolo Pialorsi" userId="S::paolo_pialorsi.com#ext#@microsoft.onmicrosoft.com::39954972-e4fe-473f-8237-5db9de0b2218" providerId="AD" clId="Web-{8E7E8FC7-A4BC-4FE3-B40B-BE708BA707ED}" dt="2022-07-27T20:11:52.132" v="3" actId="20577"/>
        <pc:sldMkLst>
          <pc:docMk/>
          <pc:sldMk cId="10702720" sldId="2079"/>
        </pc:sldMkLst>
        <pc:spChg chg="mod">
          <ac:chgData name="Paolo Pialorsi" userId="S::paolo_pialorsi.com#ext#@microsoft.onmicrosoft.com::39954972-e4fe-473f-8237-5db9de0b2218" providerId="AD" clId="Web-{8E7E8FC7-A4BC-4FE3-B40B-BE708BA707ED}" dt="2022-07-27T20:11:52.132" v="3" actId="20577"/>
          <ac:spMkLst>
            <pc:docMk/>
            <pc:sldMk cId="10702720" sldId="2079"/>
            <ac:spMk id="8" creationId="{00000000-0000-0000-0000-000000000000}"/>
          </ac:spMkLst>
        </pc:spChg>
      </pc:sldChg>
      <pc:sldChg chg="modSp">
        <pc:chgData name="Paolo Pialorsi" userId="S::paolo_pialorsi.com#ext#@microsoft.onmicrosoft.com::39954972-e4fe-473f-8237-5db9de0b2218" providerId="AD" clId="Web-{8E7E8FC7-A4BC-4FE3-B40B-BE708BA707ED}" dt="2022-07-27T20:12:07.429" v="8" actId="20577"/>
        <pc:sldMkLst>
          <pc:docMk/>
          <pc:sldMk cId="778883926" sldId="2076136264"/>
        </pc:sldMkLst>
        <pc:spChg chg="mod">
          <ac:chgData name="Paolo Pialorsi" userId="S::paolo_pialorsi.com#ext#@microsoft.onmicrosoft.com::39954972-e4fe-473f-8237-5db9de0b2218" providerId="AD" clId="Web-{8E7E8FC7-A4BC-4FE3-B40B-BE708BA707ED}" dt="2022-07-27T20:12:07.429" v="8" actId="20577"/>
          <ac:spMkLst>
            <pc:docMk/>
            <pc:sldMk cId="778883926" sldId="2076136264"/>
            <ac:spMk id="14" creationId="{953584C8-8734-42EA-AD16-6AA2B405D249}"/>
          </ac:spMkLst>
        </pc:spChg>
      </pc:sldChg>
    </pc:docChg>
  </pc:docChgLst>
  <pc:docChgLst>
    <pc:chgData name="David Warner" userId="51ffa14d-fdfd-4571-a787-ad4b3bb92711" providerId="ADAL" clId="{E79DEEFD-1BB3-4FFB-A01F-FF081EFEACE2}"/>
    <pc:docChg chg="modSld">
      <pc:chgData name="David Warner" userId="51ffa14d-fdfd-4571-a787-ad4b3bb92711" providerId="ADAL" clId="{E79DEEFD-1BB3-4FFB-A01F-FF081EFEACE2}" dt="2022-08-26T13:55:42.715" v="21" actId="20577"/>
      <pc:docMkLst>
        <pc:docMk/>
      </pc:docMkLst>
      <pc:sldChg chg="modSp mod">
        <pc:chgData name="David Warner" userId="51ffa14d-fdfd-4571-a787-ad4b3bb92711" providerId="ADAL" clId="{E79DEEFD-1BB3-4FFB-A01F-FF081EFEACE2}" dt="2022-08-26T13:55:37.369" v="11" actId="20577"/>
        <pc:sldMkLst>
          <pc:docMk/>
          <pc:sldMk cId="287163252" sldId="1567"/>
        </pc:sldMkLst>
        <pc:spChg chg="mod">
          <ac:chgData name="David Warner" userId="51ffa14d-fdfd-4571-a787-ad4b3bb92711" providerId="ADAL" clId="{E79DEEFD-1BB3-4FFB-A01F-FF081EFEACE2}" dt="2022-08-26T13:55:37.369" v="11" actId="20577"/>
          <ac:spMkLst>
            <pc:docMk/>
            <pc:sldMk cId="287163252" sldId="1567"/>
            <ac:spMk id="8" creationId="{00000000-0000-0000-0000-000000000000}"/>
          </ac:spMkLst>
        </pc:spChg>
      </pc:sldChg>
      <pc:sldChg chg="modSp mod">
        <pc:chgData name="David Warner" userId="51ffa14d-fdfd-4571-a787-ad4b3bb92711" providerId="ADAL" clId="{E79DEEFD-1BB3-4FFB-A01F-FF081EFEACE2}" dt="2022-08-26T13:55:42.715" v="21" actId="20577"/>
        <pc:sldMkLst>
          <pc:docMk/>
          <pc:sldMk cId="4180230614" sldId="2145707299"/>
        </pc:sldMkLst>
        <pc:spChg chg="mod">
          <ac:chgData name="David Warner" userId="51ffa14d-fdfd-4571-a787-ad4b3bb92711" providerId="ADAL" clId="{E79DEEFD-1BB3-4FFB-A01F-FF081EFEACE2}" dt="2022-08-26T13:55:42.715" v="21" actId="20577"/>
          <ac:spMkLst>
            <pc:docMk/>
            <pc:sldMk cId="4180230614" sldId="2145707299"/>
            <ac:spMk id="8" creationId="{00000000-0000-0000-0000-000000000000}"/>
          </ac:spMkLst>
        </pc:spChg>
      </pc:sldChg>
    </pc:docChg>
  </pc:docChgLst>
  <pc:docChgLst>
    <pc:chgData name="Hugo Bernier" userId="846ef6cd-3f11-462c-a4be-44fff9f1a751" providerId="ADAL" clId="{A13552C7-882D-49B2-928C-BA62367B33B9}"/>
    <pc:docChg chg="undo custSel modSld">
      <pc:chgData name="Hugo Bernier" userId="846ef6cd-3f11-462c-a4be-44fff9f1a751" providerId="ADAL" clId="{A13552C7-882D-49B2-928C-BA62367B33B9}" dt="2022-09-08T13:38:16.366" v="941" actId="22"/>
      <pc:docMkLst>
        <pc:docMk/>
      </pc:docMkLst>
      <pc:sldChg chg="addSp modSp mod">
        <pc:chgData name="Hugo Bernier" userId="846ef6cd-3f11-462c-a4be-44fff9f1a751" providerId="ADAL" clId="{A13552C7-882D-49B2-928C-BA62367B33B9}" dt="2022-09-08T13:37:26.915" v="940" actId="20577"/>
        <pc:sldMkLst>
          <pc:docMk/>
          <pc:sldMk cId="287163252" sldId="1567"/>
        </pc:sldMkLst>
        <pc:spChg chg="add mod">
          <ac:chgData name="Hugo Bernier" userId="846ef6cd-3f11-462c-a4be-44fff9f1a751" providerId="ADAL" clId="{A13552C7-882D-49B2-928C-BA62367B33B9}" dt="2022-09-08T13:37:26.915" v="940" actId="20577"/>
          <ac:spMkLst>
            <pc:docMk/>
            <pc:sldMk cId="287163252" sldId="1567"/>
            <ac:spMk id="4" creationId="{927E31B7-E828-0614-B9E1-88C1E36E25A4}"/>
          </ac:spMkLst>
        </pc:spChg>
      </pc:sldChg>
      <pc:sldChg chg="addSp modSp">
        <pc:chgData name="Hugo Bernier" userId="846ef6cd-3f11-462c-a4be-44fff9f1a751" providerId="ADAL" clId="{A13552C7-882D-49B2-928C-BA62367B33B9}" dt="2022-09-08T06:03:42.946" v="907" actId="1076"/>
        <pc:sldMkLst>
          <pc:docMk/>
          <pc:sldMk cId="4039685786" sldId="2076136275"/>
        </pc:sldMkLst>
        <pc:picChg chg="add mod">
          <ac:chgData name="Hugo Bernier" userId="846ef6cd-3f11-462c-a4be-44fff9f1a751" providerId="ADAL" clId="{A13552C7-882D-49B2-928C-BA62367B33B9}" dt="2022-09-08T06:03:42.946" v="907" actId="1076"/>
          <ac:picMkLst>
            <pc:docMk/>
            <pc:sldMk cId="4039685786" sldId="2076136275"/>
            <ac:picMk id="1026" creationId="{6D64D349-C251-B101-4139-29D0738CA168}"/>
          </ac:picMkLst>
        </pc:picChg>
      </pc:sldChg>
      <pc:sldChg chg="addSp modSp mod">
        <pc:chgData name="Hugo Bernier" userId="846ef6cd-3f11-462c-a4be-44fff9f1a751" providerId="ADAL" clId="{A13552C7-882D-49B2-928C-BA62367B33B9}" dt="2022-09-08T06:01:48.711" v="905" actId="571"/>
        <pc:sldMkLst>
          <pc:docMk/>
          <pc:sldMk cId="3026554354" sldId="2076136368"/>
        </pc:sldMkLst>
        <pc:spChg chg="ord">
          <ac:chgData name="Hugo Bernier" userId="846ef6cd-3f11-462c-a4be-44fff9f1a751" providerId="ADAL" clId="{A13552C7-882D-49B2-928C-BA62367B33B9}" dt="2022-09-08T06:00:59.726" v="898" actId="166"/>
          <ac:spMkLst>
            <pc:docMk/>
            <pc:sldMk cId="3026554354" sldId="2076136368"/>
            <ac:spMk id="11" creationId="{92A72839-2870-4FCE-96AE-DBD0BADE91D8}"/>
          </ac:spMkLst>
        </pc:spChg>
        <pc:picChg chg="add mod">
          <ac:chgData name="Hugo Bernier" userId="846ef6cd-3f11-462c-a4be-44fff9f1a751" providerId="ADAL" clId="{A13552C7-882D-49B2-928C-BA62367B33B9}" dt="2022-09-08T06:00:47.911" v="896" actId="571"/>
          <ac:picMkLst>
            <pc:docMk/>
            <pc:sldMk cId="3026554354" sldId="2076136368"/>
            <ac:picMk id="7" creationId="{D24EE995-36B5-5560-8024-FD40AE3AEE73}"/>
          </ac:picMkLst>
        </pc:picChg>
        <pc:picChg chg="add mod">
          <ac:chgData name="Hugo Bernier" userId="846ef6cd-3f11-462c-a4be-44fff9f1a751" providerId="ADAL" clId="{A13552C7-882D-49B2-928C-BA62367B33B9}" dt="2022-09-08T06:00:54.675" v="897" actId="571"/>
          <ac:picMkLst>
            <pc:docMk/>
            <pc:sldMk cId="3026554354" sldId="2076136368"/>
            <ac:picMk id="12" creationId="{5611BA36-3D15-4311-0E10-236C02BFD941}"/>
          </ac:picMkLst>
        </pc:picChg>
        <pc:picChg chg="add mod">
          <ac:chgData name="Hugo Bernier" userId="846ef6cd-3f11-462c-a4be-44fff9f1a751" providerId="ADAL" clId="{A13552C7-882D-49B2-928C-BA62367B33B9}" dt="2022-09-08T06:01:16.342" v="902" actId="1076"/>
          <ac:picMkLst>
            <pc:docMk/>
            <pc:sldMk cId="3026554354" sldId="2076136368"/>
            <ac:picMk id="13" creationId="{E5FD3EA2-75C8-D6F5-C060-BA3637FEF4CE}"/>
          </ac:picMkLst>
        </pc:picChg>
        <pc:picChg chg="add mod">
          <ac:chgData name="Hugo Bernier" userId="846ef6cd-3f11-462c-a4be-44fff9f1a751" providerId="ADAL" clId="{A13552C7-882D-49B2-928C-BA62367B33B9}" dt="2022-09-08T06:01:31.080" v="903" actId="571"/>
          <ac:picMkLst>
            <pc:docMk/>
            <pc:sldMk cId="3026554354" sldId="2076136368"/>
            <ac:picMk id="14" creationId="{82E41DAA-0849-3335-FB7F-45BA142560F6}"/>
          </ac:picMkLst>
        </pc:picChg>
        <pc:picChg chg="add mod">
          <ac:chgData name="Hugo Bernier" userId="846ef6cd-3f11-462c-a4be-44fff9f1a751" providerId="ADAL" clId="{A13552C7-882D-49B2-928C-BA62367B33B9}" dt="2022-09-08T06:01:36.758" v="904" actId="571"/>
          <ac:picMkLst>
            <pc:docMk/>
            <pc:sldMk cId="3026554354" sldId="2076136368"/>
            <ac:picMk id="15" creationId="{1B0BEA7A-A443-CFA5-7EAF-D3A49C897DCD}"/>
          </ac:picMkLst>
        </pc:picChg>
        <pc:picChg chg="add mod">
          <ac:chgData name="Hugo Bernier" userId="846ef6cd-3f11-462c-a4be-44fff9f1a751" providerId="ADAL" clId="{A13552C7-882D-49B2-928C-BA62367B33B9}" dt="2022-09-08T06:01:48.711" v="905" actId="571"/>
          <ac:picMkLst>
            <pc:docMk/>
            <pc:sldMk cId="3026554354" sldId="2076136368"/>
            <ac:picMk id="16" creationId="{2415111A-F6CC-16D5-CE69-44D918AEB38F}"/>
          </ac:picMkLst>
        </pc:picChg>
        <pc:picChg chg="add mod">
          <ac:chgData name="Hugo Bernier" userId="846ef6cd-3f11-462c-a4be-44fff9f1a751" providerId="ADAL" clId="{A13552C7-882D-49B2-928C-BA62367B33B9}" dt="2022-09-08T06:00:36.436" v="895" actId="14100"/>
          <ac:picMkLst>
            <pc:docMk/>
            <pc:sldMk cId="3026554354" sldId="2076136368"/>
            <ac:picMk id="3074" creationId="{5B442A2F-50BF-B9B4-04B1-C845793105E8}"/>
          </ac:picMkLst>
        </pc:picChg>
      </pc:sldChg>
      <pc:sldChg chg="addSp modSp mod modAnim">
        <pc:chgData name="Hugo Bernier" userId="846ef6cd-3f11-462c-a4be-44fff9f1a751" providerId="ADAL" clId="{A13552C7-882D-49B2-928C-BA62367B33B9}" dt="2022-09-08T13:38:16.366" v="941" actId="22"/>
        <pc:sldMkLst>
          <pc:docMk/>
          <pc:sldMk cId="4180230614" sldId="2145707299"/>
        </pc:sldMkLst>
        <pc:spChg chg="add mod">
          <ac:chgData name="Hugo Bernier" userId="846ef6cd-3f11-462c-a4be-44fff9f1a751" providerId="ADAL" clId="{A13552C7-882D-49B2-928C-BA62367B33B9}" dt="2022-09-08T05:52:31.811" v="787" actId="1076"/>
          <ac:spMkLst>
            <pc:docMk/>
            <pc:sldMk cId="4180230614" sldId="2145707299"/>
            <ac:spMk id="3" creationId="{83A8014C-A0AE-BC3C-3AE9-9578280420B5}"/>
          </ac:spMkLst>
        </pc:spChg>
        <pc:spChg chg="add mod">
          <ac:chgData name="Hugo Bernier" userId="846ef6cd-3f11-462c-a4be-44fff9f1a751" providerId="ADAL" clId="{A13552C7-882D-49B2-928C-BA62367B33B9}" dt="2022-09-08T05:54:29.554" v="864" actId="207"/>
          <ac:spMkLst>
            <pc:docMk/>
            <pc:sldMk cId="4180230614" sldId="2145707299"/>
            <ac:spMk id="4" creationId="{D1F7CB97-1BF7-D8DA-4C76-918127EF936F}"/>
          </ac:spMkLst>
        </pc:spChg>
        <pc:spChg chg="add">
          <ac:chgData name="Hugo Bernier" userId="846ef6cd-3f11-462c-a4be-44fff9f1a751" providerId="ADAL" clId="{A13552C7-882D-49B2-928C-BA62367B33B9}" dt="2022-09-08T13:38:16.366" v="941" actId="22"/>
          <ac:spMkLst>
            <pc:docMk/>
            <pc:sldMk cId="4180230614" sldId="2145707299"/>
            <ac:spMk id="10" creationId="{E8CB7C34-041D-7B01-C432-A4F98CCA69B0}"/>
          </ac:spMkLst>
        </pc:spChg>
        <pc:picChg chg="add mod">
          <ac:chgData name="Hugo Bernier" userId="846ef6cd-3f11-462c-a4be-44fff9f1a751" providerId="ADAL" clId="{A13552C7-882D-49B2-928C-BA62367B33B9}" dt="2022-09-08T05:55:49.056" v="867" actId="1076"/>
          <ac:picMkLst>
            <pc:docMk/>
            <pc:sldMk cId="4180230614" sldId="2145707299"/>
            <ac:picMk id="9" creationId="{247628B7-3C6B-C59F-E240-825A0E82CFDC}"/>
          </ac:picMkLst>
        </pc:picChg>
        <pc:picChg chg="add mod">
          <ac:chgData name="Hugo Bernier" userId="846ef6cd-3f11-462c-a4be-44fff9f1a751" providerId="ADAL" clId="{A13552C7-882D-49B2-928C-BA62367B33B9}" dt="2022-09-08T05:46:53.205" v="762" actId="1076"/>
          <ac:picMkLst>
            <pc:docMk/>
            <pc:sldMk cId="4180230614" sldId="2145707299"/>
            <ac:picMk id="2050" creationId="{8F8F731C-0A0F-BC12-D699-9DF6166BCC9C}"/>
          </ac:picMkLst>
        </pc:picChg>
      </pc:sldChg>
      <pc:sldChg chg="addSp delSp modSp mod modNotesTx">
        <pc:chgData name="Hugo Bernier" userId="846ef6cd-3f11-462c-a4be-44fff9f1a751" providerId="ADAL" clId="{A13552C7-882D-49B2-928C-BA62367B33B9}" dt="2022-09-08T05:42:24.086" v="753" actId="1076"/>
        <pc:sldMkLst>
          <pc:docMk/>
          <pc:sldMk cId="2830933617" sldId="2145707307"/>
        </pc:sldMkLst>
        <pc:spChg chg="mod">
          <ac:chgData name="Hugo Bernier" userId="846ef6cd-3f11-462c-a4be-44fff9f1a751" providerId="ADAL" clId="{A13552C7-882D-49B2-928C-BA62367B33B9}" dt="2022-09-08T05:40:02.274" v="727" actId="404"/>
          <ac:spMkLst>
            <pc:docMk/>
            <pc:sldMk cId="2830933617" sldId="2145707307"/>
            <ac:spMk id="3" creationId="{CBDC9C38-872E-4048-96FE-C321FEF21EC1}"/>
          </ac:spMkLst>
        </pc:spChg>
        <pc:spChg chg="mod">
          <ac:chgData name="Hugo Bernier" userId="846ef6cd-3f11-462c-a4be-44fff9f1a751" providerId="ADAL" clId="{A13552C7-882D-49B2-928C-BA62367B33B9}" dt="2022-09-08T05:34:57.682" v="675"/>
          <ac:spMkLst>
            <pc:docMk/>
            <pc:sldMk cId="2830933617" sldId="2145707307"/>
            <ac:spMk id="5" creationId="{D99E2DB0-70F3-400F-878F-33AE8632B7BC}"/>
          </ac:spMkLst>
        </pc:spChg>
        <pc:spChg chg="del">
          <ac:chgData name="Hugo Bernier" userId="846ef6cd-3f11-462c-a4be-44fff9f1a751" providerId="ADAL" clId="{A13552C7-882D-49B2-928C-BA62367B33B9}" dt="2022-09-08T05:08:11.909" v="0" actId="478"/>
          <ac:spMkLst>
            <pc:docMk/>
            <pc:sldMk cId="2830933617" sldId="2145707307"/>
            <ac:spMk id="19" creationId="{B1AB2A07-DF7E-07D2-27AF-69069973338F}"/>
          </ac:spMkLst>
        </pc:spChg>
        <pc:grpChg chg="del">
          <ac:chgData name="Hugo Bernier" userId="846ef6cd-3f11-462c-a4be-44fff9f1a751" providerId="ADAL" clId="{A13552C7-882D-49B2-928C-BA62367B33B9}" dt="2022-09-08T05:16:33.877" v="338" actId="478"/>
          <ac:grpSpMkLst>
            <pc:docMk/>
            <pc:sldMk cId="2830933617" sldId="2145707307"/>
            <ac:grpSpMk id="23" creationId="{D76A1030-867A-4AB2-41F3-FB292547FD2F}"/>
          </ac:grpSpMkLst>
        </pc:grpChg>
        <pc:grpChg chg="add mod">
          <ac:chgData name="Hugo Bernier" userId="846ef6cd-3f11-462c-a4be-44fff9f1a751" providerId="ADAL" clId="{A13552C7-882D-49B2-928C-BA62367B33B9}" dt="2022-09-08T05:42:24.086" v="753" actId="1076"/>
          <ac:grpSpMkLst>
            <pc:docMk/>
            <pc:sldMk cId="2830933617" sldId="2145707307"/>
            <ac:grpSpMk id="42" creationId="{068E3FA4-669C-E824-2CD5-7CE3CBF055DE}"/>
          </ac:grpSpMkLst>
        </pc:grpChg>
        <pc:picChg chg="add mod">
          <ac:chgData name="Hugo Bernier" userId="846ef6cd-3f11-462c-a4be-44fff9f1a751" providerId="ADAL" clId="{A13552C7-882D-49B2-928C-BA62367B33B9}" dt="2022-09-08T05:42:24.086" v="753" actId="1076"/>
          <ac:picMkLst>
            <pc:docMk/>
            <pc:sldMk cId="2830933617" sldId="2145707307"/>
            <ac:picMk id="20" creationId="{B8AD8378-CBB2-68B4-AF00-3DB55558FEC8}"/>
          </ac:picMkLst>
        </pc:picChg>
        <pc:picChg chg="del">
          <ac:chgData name="Hugo Bernier" userId="846ef6cd-3f11-462c-a4be-44fff9f1a751" providerId="ADAL" clId="{A13552C7-882D-49B2-928C-BA62367B33B9}" dt="2022-09-08T05:08:26.308" v="1" actId="478"/>
          <ac:picMkLst>
            <pc:docMk/>
            <pc:sldMk cId="2830933617" sldId="2145707307"/>
            <ac:picMk id="30" creationId="{4F0F33E4-084E-8FA7-4581-DB018FBF1187}"/>
          </ac:picMkLst>
        </pc:picChg>
        <pc:picChg chg="add mod">
          <ac:chgData name="Hugo Bernier" userId="846ef6cd-3f11-462c-a4be-44fff9f1a751" providerId="ADAL" clId="{A13552C7-882D-49B2-928C-BA62367B33B9}" dt="2022-09-08T05:42:24.086" v="753" actId="1076"/>
          <ac:picMkLst>
            <pc:docMk/>
            <pc:sldMk cId="2830933617" sldId="2145707307"/>
            <ac:picMk id="31" creationId="{757EE489-113B-3391-CDDA-D4330B3C9258}"/>
          </ac:picMkLst>
        </pc:picChg>
        <pc:picChg chg="add del mod">
          <ac:chgData name="Hugo Bernier" userId="846ef6cd-3f11-462c-a4be-44fff9f1a751" providerId="ADAL" clId="{A13552C7-882D-49B2-928C-BA62367B33B9}" dt="2022-09-08T05:35:10.949" v="677" actId="478"/>
          <ac:picMkLst>
            <pc:docMk/>
            <pc:sldMk cId="2830933617" sldId="2145707307"/>
            <ac:picMk id="32" creationId="{C3756312-AE0E-0820-8FC3-6B846B595EA0}"/>
          </ac:picMkLst>
        </pc:picChg>
        <pc:picChg chg="add mod">
          <ac:chgData name="Hugo Bernier" userId="846ef6cd-3f11-462c-a4be-44fff9f1a751" providerId="ADAL" clId="{A13552C7-882D-49B2-928C-BA62367B33B9}" dt="2022-09-08T05:42:24.086" v="753" actId="1076"/>
          <ac:picMkLst>
            <pc:docMk/>
            <pc:sldMk cId="2830933617" sldId="2145707307"/>
            <ac:picMk id="35" creationId="{DEBF5474-2331-E546-7D45-5E909F07E49E}"/>
          </ac:picMkLst>
        </pc:picChg>
        <pc:picChg chg="add mod">
          <ac:chgData name="Hugo Bernier" userId="846ef6cd-3f11-462c-a4be-44fff9f1a751" providerId="ADAL" clId="{A13552C7-882D-49B2-928C-BA62367B33B9}" dt="2022-09-08T05:42:24.086" v="753" actId="1076"/>
          <ac:picMkLst>
            <pc:docMk/>
            <pc:sldMk cId="2830933617" sldId="2145707307"/>
            <ac:picMk id="39" creationId="{7CC74C50-44A5-8FFE-ACD7-18A65E5E340D}"/>
          </ac:picMkLst>
        </pc:picChg>
        <pc:picChg chg="add mod">
          <ac:chgData name="Hugo Bernier" userId="846ef6cd-3f11-462c-a4be-44fff9f1a751" providerId="ADAL" clId="{A13552C7-882D-49B2-928C-BA62367B33B9}" dt="2022-09-08T05:40:21.892" v="729" actId="571"/>
          <ac:picMkLst>
            <pc:docMk/>
            <pc:sldMk cId="2830933617" sldId="2145707307"/>
            <ac:picMk id="40" creationId="{74AF3B71-CBE2-F804-8C58-7B854B7FC2BE}"/>
          </ac:picMkLst>
        </pc:picChg>
        <pc:picChg chg="add mod">
          <ac:chgData name="Hugo Bernier" userId="846ef6cd-3f11-462c-a4be-44fff9f1a751" providerId="ADAL" clId="{A13552C7-882D-49B2-928C-BA62367B33B9}" dt="2022-09-08T05:40:24.743" v="730" actId="571"/>
          <ac:picMkLst>
            <pc:docMk/>
            <pc:sldMk cId="2830933617" sldId="2145707307"/>
            <ac:picMk id="41" creationId="{CE577DD4-E5B8-A129-9760-3DEDA361CDA0}"/>
          </ac:picMkLst>
        </pc:picChg>
        <pc:picChg chg="mod">
          <ac:chgData name="Hugo Bernier" userId="846ef6cd-3f11-462c-a4be-44fff9f1a751" providerId="ADAL" clId="{A13552C7-882D-49B2-928C-BA62367B33B9}" dt="2022-09-08T05:18:43.015" v="354" actId="1076"/>
          <ac:picMkLst>
            <pc:docMk/>
            <pc:sldMk cId="2830933617" sldId="2145707307"/>
            <ac:picMk id="46" creationId="{189F0A85-4189-413D-A0C8-A5F3E2FF1168}"/>
          </ac:picMkLst>
        </pc:picChg>
        <pc:picChg chg="mod">
          <ac:chgData name="Hugo Bernier" userId="846ef6cd-3f11-462c-a4be-44fff9f1a751" providerId="ADAL" clId="{A13552C7-882D-49B2-928C-BA62367B33B9}" dt="2022-09-08T05:40:15.031" v="728" actId="1076"/>
          <ac:picMkLst>
            <pc:docMk/>
            <pc:sldMk cId="2830933617" sldId="2145707307"/>
            <ac:picMk id="48" creationId="{BC2590F4-879C-1B5B-9420-25DDC88442EB}"/>
          </ac:picMkLst>
        </pc:picChg>
        <pc:picChg chg="add mod">
          <ac:chgData name="Hugo Bernier" userId="846ef6cd-3f11-462c-a4be-44fff9f1a751" providerId="ADAL" clId="{A13552C7-882D-49B2-928C-BA62367B33B9}" dt="2022-09-08T05:42:24.086" v="753" actId="1076"/>
          <ac:picMkLst>
            <pc:docMk/>
            <pc:sldMk cId="2830933617" sldId="2145707307"/>
            <ac:picMk id="1026" creationId="{263BC9C8-AD1F-B5EB-8944-D54BFDCCEBD6}"/>
          </ac:picMkLst>
        </pc:picChg>
        <pc:picChg chg="add mod">
          <ac:chgData name="Hugo Bernier" userId="846ef6cd-3f11-462c-a4be-44fff9f1a751" providerId="ADAL" clId="{A13552C7-882D-49B2-928C-BA62367B33B9}" dt="2022-09-08T05:42:24.086" v="753" actId="1076"/>
          <ac:picMkLst>
            <pc:docMk/>
            <pc:sldMk cId="2830933617" sldId="2145707307"/>
            <ac:picMk id="1028" creationId="{70A60CB6-8020-C695-E01A-F51766434548}"/>
          </ac:picMkLst>
        </pc:picChg>
      </pc:sldChg>
    </pc:docChg>
  </pc:docChgLst>
  <pc:docChgLst>
    <pc:chgData name="Alex Terentiev" userId="S::aterentiev@microsoft.com::b089aebb-68c6-439e-96df-7e98da5a759e" providerId="AD" clId="Web-{8ACCDC58-8BA9-40E3-8C56-13344C90C7DD}"/>
    <pc:docChg chg="modSld">
      <pc:chgData name="Alex Terentiev" userId="S::aterentiev@microsoft.com::b089aebb-68c6-439e-96df-7e98da5a759e" providerId="AD" clId="Web-{8ACCDC58-8BA9-40E3-8C56-13344C90C7DD}" dt="2022-08-08T13:23:49.822" v="33" actId="20577"/>
      <pc:docMkLst>
        <pc:docMk/>
      </pc:docMkLst>
      <pc:sldChg chg="delSp modSp">
        <pc:chgData name="Alex Terentiev" userId="S::aterentiev@microsoft.com::b089aebb-68c6-439e-96df-7e98da5a759e" providerId="AD" clId="Web-{8ACCDC58-8BA9-40E3-8C56-13344C90C7DD}" dt="2022-08-08T13:23:49.822" v="33" actId="20577"/>
        <pc:sldMkLst>
          <pc:docMk/>
          <pc:sldMk cId="4037611923" sldId="3334"/>
        </pc:sldMkLst>
        <pc:spChg chg="mod">
          <ac:chgData name="Alex Terentiev" userId="S::aterentiev@microsoft.com::b089aebb-68c6-439e-96df-7e98da5a759e" providerId="AD" clId="Web-{8ACCDC58-8BA9-40E3-8C56-13344C90C7DD}" dt="2022-08-08T13:23:49.822" v="33" actId="20577"/>
          <ac:spMkLst>
            <pc:docMk/>
            <pc:sldMk cId="4037611923" sldId="3334"/>
            <ac:spMk id="3" creationId="{CBDC9C38-872E-4048-96FE-C321FEF21EC1}"/>
          </ac:spMkLst>
        </pc:spChg>
        <pc:spChg chg="del">
          <ac:chgData name="Alex Terentiev" userId="S::aterentiev@microsoft.com::b089aebb-68c6-439e-96df-7e98da5a759e" providerId="AD" clId="Web-{8ACCDC58-8BA9-40E3-8C56-13344C90C7DD}" dt="2022-08-08T13:23:23.555" v="0"/>
          <ac:spMkLst>
            <pc:docMk/>
            <pc:sldMk cId="4037611923" sldId="3334"/>
            <ac:spMk id="20" creationId="{06E1D393-D19B-AD3F-D085-09D781E47B78}"/>
          </ac:spMkLst>
        </pc:spChg>
      </pc:sldChg>
    </pc:docChg>
  </pc:docChgLst>
  <pc:docChgLst>
    <pc:chgData name="Julie Turner" userId="S::julie.turner_sympraxisconsulting.com#ext#@microsoft.onmicrosoft.com::51f00042-4c48-4111-9ee4-670ef2fc7d0e" providerId="AD" clId="Web-{4C7935E3-01A4-4911-AD60-6CA51E851F8B}"/>
    <pc:docChg chg="modSld">
      <pc:chgData name="Julie Turner" userId="S::julie.turner_sympraxisconsulting.com#ext#@microsoft.onmicrosoft.com::51f00042-4c48-4111-9ee4-670ef2fc7d0e" providerId="AD" clId="Web-{4C7935E3-01A4-4911-AD60-6CA51E851F8B}" dt="2022-09-07T18:49:15.739" v="145" actId="20577"/>
      <pc:docMkLst>
        <pc:docMk/>
      </pc:docMkLst>
      <pc:sldChg chg="delSp modSp">
        <pc:chgData name="Julie Turner" userId="S::julie.turner_sympraxisconsulting.com#ext#@microsoft.onmicrosoft.com::51f00042-4c48-4111-9ee4-670ef2fc7d0e" providerId="AD" clId="Web-{4C7935E3-01A4-4911-AD60-6CA51E851F8B}" dt="2022-09-07T18:49:15.739" v="145" actId="20577"/>
        <pc:sldMkLst>
          <pc:docMk/>
          <pc:sldMk cId="2877399898" sldId="1623"/>
        </pc:sldMkLst>
        <pc:spChg chg="mod">
          <ac:chgData name="Julie Turner" userId="S::julie.turner_sympraxisconsulting.com#ext#@microsoft.onmicrosoft.com::51f00042-4c48-4111-9ee4-670ef2fc7d0e" providerId="AD" clId="Web-{4C7935E3-01A4-4911-AD60-6CA51E851F8B}" dt="2022-09-07T18:49:15.739" v="14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C7935E3-01A4-4911-AD60-6CA51E851F8B}" dt="2022-09-07T18:46:31.354" v="0"/>
          <ac:spMkLst>
            <pc:docMk/>
            <pc:sldMk cId="2877399898" sldId="1623"/>
            <ac:spMk id="138" creationId="{03C95D56-1183-DB83-BAEA-A632B6A691EE}"/>
          </ac:spMkLst>
        </pc:spChg>
      </pc:sldChg>
    </pc:docChg>
  </pc:docChgLst>
  <pc:docChgLst>
    <pc:chgData name="David Warner" userId="51ffa14d-fdfd-4571-a787-ad4b3bb92711" providerId="ADAL" clId="{FE470F46-A627-4150-832A-3E0FCFCDB94D}"/>
    <pc:docChg chg="custSel modSld">
      <pc:chgData name="David Warner" userId="51ffa14d-fdfd-4571-a787-ad4b3bb92711" providerId="ADAL" clId="{FE470F46-A627-4150-832A-3E0FCFCDB94D}" dt="2022-07-14T13:21:29.315" v="65" actId="1076"/>
      <pc:docMkLst>
        <pc:docMk/>
      </pc:docMkLst>
      <pc:sldChg chg="delSp modSp mod">
        <pc:chgData name="David Warner" userId="51ffa14d-fdfd-4571-a787-ad4b3bb92711" providerId="ADAL" clId="{FE470F46-A627-4150-832A-3E0FCFCDB94D}" dt="2022-07-14T13:21:29.315" v="65" actId="1076"/>
        <pc:sldMkLst>
          <pc:docMk/>
          <pc:sldMk cId="1812315545" sldId="2134805597"/>
        </pc:sldMkLst>
        <pc:spChg chg="del mod">
          <ac:chgData name="David Warner" userId="51ffa14d-fdfd-4571-a787-ad4b3bb92711" providerId="ADAL" clId="{FE470F46-A627-4150-832A-3E0FCFCDB94D}" dt="2022-07-14T13:21:23.012" v="60" actId="478"/>
          <ac:spMkLst>
            <pc:docMk/>
            <pc:sldMk cId="1812315545" sldId="2134805597"/>
            <ac:spMk id="2" creationId="{F072EAB5-495D-BB80-8503-EBA0F8F8FCFF}"/>
          </ac:spMkLst>
        </pc:spChg>
        <pc:spChg chg="mod">
          <ac:chgData name="David Warner" userId="51ffa14d-fdfd-4571-a787-ad4b3bb92711" providerId="ADAL" clId="{FE470F46-A627-4150-832A-3E0FCFCDB94D}" dt="2022-07-14T13:21:29.315" v="65" actId="1076"/>
          <ac:spMkLst>
            <pc:docMk/>
            <pc:sldMk cId="1812315545" sldId="2134805597"/>
            <ac:spMk id="4" creationId="{3CDF55D0-D6B5-1937-F179-520E5A479F43}"/>
          </ac:spMkLst>
        </pc:spChg>
        <pc:spChg chg="mod">
          <ac:chgData name="David Warner" userId="51ffa14d-fdfd-4571-a787-ad4b3bb92711" providerId="ADAL" clId="{FE470F46-A627-4150-832A-3E0FCFCDB94D}" dt="2022-07-14T13:21:26.490" v="64" actId="20577"/>
          <ac:spMkLst>
            <pc:docMk/>
            <pc:sldMk cId="1812315545" sldId="2134805597"/>
            <ac:spMk id="10" creationId="{16E1CB8C-122B-4C5A-8724-D74AEC2B5DEC}"/>
          </ac:spMkLst>
        </pc:spChg>
      </pc:sldChg>
    </pc:docChg>
  </pc:docChgLst>
  <pc:docChgLst>
    <pc:chgData name="David Warner" userId="51ffa14d-fdfd-4571-a787-ad4b3bb92711" providerId="ADAL" clId="{75A44E83-1E6E-4AA3-8BB4-C77C5A5042C4}"/>
    <pc:docChg chg="undo custSel addSld modSld">
      <pc:chgData name="David Warner" userId="51ffa14d-fdfd-4571-a787-ad4b3bb92711" providerId="ADAL" clId="{75A44E83-1E6E-4AA3-8BB4-C77C5A5042C4}" dt="2022-08-11T12:37:26.834" v="118" actId="478"/>
      <pc:docMkLst>
        <pc:docMk/>
      </pc:docMkLst>
      <pc:sldChg chg="modSp mod">
        <pc:chgData name="David Warner" userId="51ffa14d-fdfd-4571-a787-ad4b3bb92711" providerId="ADAL" clId="{75A44E83-1E6E-4AA3-8BB4-C77C5A5042C4}" dt="2022-07-29T02:33:46.569" v="28" actId="20577"/>
        <pc:sldMkLst>
          <pc:docMk/>
          <pc:sldMk cId="2967945684" sldId="277"/>
        </pc:sldMkLst>
        <pc:spChg chg="mod">
          <ac:chgData name="David Warner" userId="51ffa14d-fdfd-4571-a787-ad4b3bb92711" providerId="ADAL" clId="{75A44E83-1E6E-4AA3-8BB4-C77C5A5042C4}" dt="2022-07-29T02:33:46.569" v="28" actId="20577"/>
          <ac:spMkLst>
            <pc:docMk/>
            <pc:sldMk cId="2967945684" sldId="277"/>
            <ac:spMk id="4" creationId="{A04E16D6-6682-4068-BF11-BA8E4E8E1BBC}"/>
          </ac:spMkLst>
        </pc:spChg>
      </pc:sldChg>
      <pc:sldChg chg="modSp mod">
        <pc:chgData name="David Warner" userId="51ffa14d-fdfd-4571-a787-ad4b3bb92711" providerId="ADAL" clId="{75A44E83-1E6E-4AA3-8BB4-C77C5A5042C4}" dt="2022-07-29T02:31:25.749" v="7" actId="20577"/>
        <pc:sldMkLst>
          <pc:docMk/>
          <pc:sldMk cId="287163252" sldId="1567"/>
        </pc:sldMkLst>
        <pc:spChg chg="mod">
          <ac:chgData name="David Warner" userId="51ffa14d-fdfd-4571-a787-ad4b3bb92711" providerId="ADAL" clId="{75A44E83-1E6E-4AA3-8BB4-C77C5A5042C4}" dt="2022-07-29T02:31:25.749" v="7" actId="20577"/>
          <ac:spMkLst>
            <pc:docMk/>
            <pc:sldMk cId="287163252" sldId="1567"/>
            <ac:spMk id="8" creationId="{00000000-0000-0000-0000-000000000000}"/>
          </ac:spMkLst>
        </pc:spChg>
      </pc:sldChg>
      <pc:sldChg chg="addSp modSp">
        <pc:chgData name="David Warner" userId="51ffa14d-fdfd-4571-a787-ad4b3bb92711" providerId="ADAL" clId="{75A44E83-1E6E-4AA3-8BB4-C77C5A5042C4}" dt="2022-07-29T02:34:42.190" v="44"/>
        <pc:sldMkLst>
          <pc:docMk/>
          <pc:sldMk cId="2877399898" sldId="1623"/>
        </pc:sldMkLst>
        <pc:spChg chg="add mod">
          <ac:chgData name="David Warner" userId="51ffa14d-fdfd-4571-a787-ad4b3bb92711" providerId="ADAL" clId="{75A44E83-1E6E-4AA3-8BB4-C77C5A5042C4}" dt="2022-07-29T02:34:42.190" v="44"/>
          <ac:spMkLst>
            <pc:docMk/>
            <pc:sldMk cId="2877399898" sldId="1623"/>
            <ac:spMk id="207" creationId="{2E63BDAF-0F8E-C88F-24EC-04C0C55A09E2}"/>
          </ac:spMkLst>
        </pc:spChg>
      </pc:sldChg>
      <pc:sldChg chg="addSp modSp">
        <pc:chgData name="David Warner" userId="51ffa14d-fdfd-4571-a787-ad4b3bb92711" providerId="ADAL" clId="{75A44E83-1E6E-4AA3-8BB4-C77C5A5042C4}" dt="2022-07-29T02:34:41.201" v="43"/>
        <pc:sldMkLst>
          <pc:docMk/>
          <pc:sldMk cId="2253365439" sldId="1642"/>
        </pc:sldMkLst>
        <pc:spChg chg="add mod">
          <ac:chgData name="David Warner" userId="51ffa14d-fdfd-4571-a787-ad4b3bb92711" providerId="ADAL" clId="{75A44E83-1E6E-4AA3-8BB4-C77C5A5042C4}" dt="2022-07-29T02:34:41.201" v="43"/>
          <ac:spMkLst>
            <pc:docMk/>
            <pc:sldMk cId="2253365439" sldId="1642"/>
            <ac:spMk id="20" creationId="{AB9A1939-A98F-569D-4B59-1DE137D924D6}"/>
          </ac:spMkLst>
        </pc:spChg>
      </pc:sldChg>
      <pc:sldChg chg="modSp mod">
        <pc:chgData name="David Warner" userId="51ffa14d-fdfd-4571-a787-ad4b3bb92711" providerId="ADAL" clId="{75A44E83-1E6E-4AA3-8BB4-C77C5A5042C4}" dt="2022-07-29T02:33:29.877" v="24" actId="14826"/>
        <pc:sldMkLst>
          <pc:docMk/>
          <pc:sldMk cId="10702720" sldId="2079"/>
        </pc:sldMkLst>
        <pc:spChg chg="mod">
          <ac:chgData name="David Warner" userId="51ffa14d-fdfd-4571-a787-ad4b3bb92711" providerId="ADAL" clId="{75A44E83-1E6E-4AA3-8BB4-C77C5A5042C4}" dt="2022-07-29T02:32:15.557" v="21"/>
          <ac:spMkLst>
            <pc:docMk/>
            <pc:sldMk cId="10702720" sldId="2079"/>
            <ac:spMk id="8" creationId="{00000000-0000-0000-0000-000000000000}"/>
          </ac:spMkLst>
        </pc:spChg>
        <pc:picChg chg="mod">
          <ac:chgData name="David Warner" userId="51ffa14d-fdfd-4571-a787-ad4b3bb92711" providerId="ADAL" clId="{75A44E83-1E6E-4AA3-8BB4-C77C5A5042C4}" dt="2022-07-29T02:33:29.877" v="24" actId="14826"/>
          <ac:picMkLst>
            <pc:docMk/>
            <pc:sldMk cId="10702720" sldId="2079"/>
            <ac:picMk id="11" creationId="{1969CEB2-97BE-4D53-B93F-16FBDB07A39C}"/>
          </ac:picMkLst>
        </pc:picChg>
        <pc:picChg chg="mod">
          <ac:chgData name="David Warner" userId="51ffa14d-fdfd-4571-a787-ad4b3bb92711" providerId="ADAL" clId="{75A44E83-1E6E-4AA3-8BB4-C77C5A5042C4}" dt="2022-07-29T02:33:24.132" v="23" actId="14826"/>
          <ac:picMkLst>
            <pc:docMk/>
            <pc:sldMk cId="10702720" sldId="2079"/>
            <ac:picMk id="15" creationId="{93E33F33-16F6-44AF-9AC5-57603F31A144}"/>
          </ac:picMkLst>
        </pc:picChg>
      </pc:sldChg>
      <pc:sldChg chg="addSp modSp">
        <pc:chgData name="David Warner" userId="51ffa14d-fdfd-4571-a787-ad4b3bb92711" providerId="ADAL" clId="{75A44E83-1E6E-4AA3-8BB4-C77C5A5042C4}" dt="2022-07-29T02:34:39.980" v="42"/>
        <pc:sldMkLst>
          <pc:docMk/>
          <pc:sldMk cId="4037611923" sldId="3334"/>
        </pc:sldMkLst>
        <pc:spChg chg="add mod">
          <ac:chgData name="David Warner" userId="51ffa14d-fdfd-4571-a787-ad4b3bb92711" providerId="ADAL" clId="{75A44E83-1E6E-4AA3-8BB4-C77C5A5042C4}" dt="2022-07-29T02:34:39.980" v="42"/>
          <ac:spMkLst>
            <pc:docMk/>
            <pc:sldMk cId="4037611923" sldId="3334"/>
            <ac:spMk id="20" creationId="{06E1D393-D19B-AD3F-D085-09D781E47B78}"/>
          </ac:spMkLst>
        </pc:spChg>
      </pc:sldChg>
      <pc:sldChg chg="addSp delSp modSp">
        <pc:chgData name="David Warner" userId="51ffa14d-fdfd-4571-a787-ad4b3bb92711" providerId="ADAL" clId="{75A44E83-1E6E-4AA3-8BB4-C77C5A5042C4}" dt="2022-07-29T02:34:31.957" v="38"/>
        <pc:sldMkLst>
          <pc:docMk/>
          <pc:sldMk cId="1805818155" sldId="3338"/>
        </pc:sldMkLst>
        <pc:spChg chg="add del mod">
          <ac:chgData name="David Warner" userId="51ffa14d-fdfd-4571-a787-ad4b3bb92711" providerId="ADAL" clId="{75A44E83-1E6E-4AA3-8BB4-C77C5A5042C4}" dt="2022-07-29T02:34:31.957" v="38"/>
          <ac:spMkLst>
            <pc:docMk/>
            <pc:sldMk cId="1805818155" sldId="3338"/>
            <ac:spMk id="30" creationId="{8BB9C39C-10E0-79CC-37A6-6187D46BDD2A}"/>
          </ac:spMkLst>
        </pc:spChg>
      </pc:sldChg>
      <pc:sldChg chg="modSp mod">
        <pc:chgData name="David Warner" userId="51ffa14d-fdfd-4571-a787-ad4b3bb92711" providerId="ADAL" clId="{75A44E83-1E6E-4AA3-8BB4-C77C5A5042C4}" dt="2022-07-29T02:34:26.810" v="36" actId="1076"/>
        <pc:sldMkLst>
          <pc:docMk/>
          <pc:sldMk cId="778883926" sldId="2076136264"/>
        </pc:sldMkLst>
        <pc:spChg chg="mod">
          <ac:chgData name="David Warner" userId="51ffa14d-fdfd-4571-a787-ad4b3bb92711" providerId="ADAL" clId="{75A44E83-1E6E-4AA3-8BB4-C77C5A5042C4}" dt="2022-07-29T02:34:09.555" v="32"/>
          <ac:spMkLst>
            <pc:docMk/>
            <pc:sldMk cId="778883926" sldId="2076136264"/>
            <ac:spMk id="14" creationId="{953584C8-8734-42EA-AD16-6AA2B405D249}"/>
          </ac:spMkLst>
        </pc:spChg>
        <pc:picChg chg="mod">
          <ac:chgData name="David Warner" userId="51ffa14d-fdfd-4571-a787-ad4b3bb92711" providerId="ADAL" clId="{75A44E83-1E6E-4AA3-8BB4-C77C5A5042C4}" dt="2022-07-29T02:34:24.731" v="35" actId="1076"/>
          <ac:picMkLst>
            <pc:docMk/>
            <pc:sldMk cId="778883926" sldId="2076136264"/>
            <ac:picMk id="10" creationId="{15B0DB46-24E4-45EE-8E26-622D1FA3D4D0}"/>
          </ac:picMkLst>
        </pc:picChg>
        <pc:picChg chg="mod">
          <ac:chgData name="David Warner" userId="51ffa14d-fdfd-4571-a787-ad4b3bb92711" providerId="ADAL" clId="{75A44E83-1E6E-4AA3-8BB4-C77C5A5042C4}" dt="2022-07-29T02:34:26.810" v="36" actId="1076"/>
          <ac:picMkLst>
            <pc:docMk/>
            <pc:sldMk cId="778883926" sldId="2076136264"/>
            <ac:picMk id="11" creationId="{47158F51-FAAD-4DE3-B803-9B850CB0571E}"/>
          </ac:picMkLst>
        </pc:picChg>
      </pc:sldChg>
      <pc:sldChg chg="addSp delSp modSp mod">
        <pc:chgData name="David Warner" userId="51ffa14d-fdfd-4571-a787-ad4b3bb92711" providerId="ADAL" clId="{75A44E83-1E6E-4AA3-8BB4-C77C5A5042C4}" dt="2022-08-11T12:37:26.834" v="118" actId="478"/>
        <pc:sldMkLst>
          <pc:docMk/>
          <pc:sldMk cId="2925091645" sldId="2076136308"/>
        </pc:sldMkLst>
        <pc:spChg chg="add del mod">
          <ac:chgData name="David Warner" userId="51ffa14d-fdfd-4571-a787-ad4b3bb92711" providerId="ADAL" clId="{75A44E83-1E6E-4AA3-8BB4-C77C5A5042C4}" dt="2022-08-11T12:37:26.834" v="118" actId="478"/>
          <ac:spMkLst>
            <pc:docMk/>
            <pc:sldMk cId="2925091645" sldId="2076136308"/>
            <ac:spMk id="30" creationId="{AED4670F-A570-05BE-D9D2-945CFE416D32}"/>
          </ac:spMkLst>
        </pc:spChg>
      </pc:sldChg>
      <pc:sldChg chg="addSp delSp modSp mod">
        <pc:chgData name="David Warner" userId="51ffa14d-fdfd-4571-a787-ad4b3bb92711" providerId="ADAL" clId="{75A44E83-1E6E-4AA3-8BB4-C77C5A5042C4}" dt="2022-08-11T03:57:45.867" v="71" actId="1076"/>
        <pc:sldMkLst>
          <pc:docMk/>
          <pc:sldMk cId="1812315545" sldId="2134805597"/>
        </pc:sldMkLst>
        <pc:spChg chg="mod">
          <ac:chgData name="David Warner" userId="51ffa14d-fdfd-4571-a787-ad4b3bb92711" providerId="ADAL" clId="{75A44E83-1E6E-4AA3-8BB4-C77C5A5042C4}" dt="2022-08-11T03:57:45.867" v="71" actId="1076"/>
          <ac:spMkLst>
            <pc:docMk/>
            <pc:sldMk cId="1812315545" sldId="2134805597"/>
            <ac:spMk id="4" creationId="{3CDF55D0-D6B5-1937-F179-520E5A479F43}"/>
          </ac:spMkLst>
        </pc:spChg>
        <pc:spChg chg="add del mod">
          <ac:chgData name="David Warner" userId="51ffa14d-fdfd-4571-a787-ad4b3bb92711" providerId="ADAL" clId="{75A44E83-1E6E-4AA3-8BB4-C77C5A5042C4}" dt="2022-08-11T03:57:25.601" v="46" actId="478"/>
          <ac:spMkLst>
            <pc:docMk/>
            <pc:sldMk cId="1812315545" sldId="2134805597"/>
            <ac:spMk id="9" creationId="{30812347-25E5-5718-B69E-DBF066065D9A}"/>
          </ac:spMkLst>
        </pc:spChg>
      </pc:sldChg>
      <pc:sldChg chg="addSp delSp modSp mod">
        <pc:chgData name="David Warner" userId="51ffa14d-fdfd-4571-a787-ad4b3bb92711" providerId="ADAL" clId="{75A44E83-1E6E-4AA3-8BB4-C77C5A5042C4}" dt="2022-08-11T04:00:09.367" v="117" actId="1076"/>
        <pc:sldMkLst>
          <pc:docMk/>
          <pc:sldMk cId="154491924" sldId="2134805599"/>
        </pc:sldMkLst>
        <pc:spChg chg="mod">
          <ac:chgData name="David Warner" userId="51ffa14d-fdfd-4571-a787-ad4b3bb92711" providerId="ADAL" clId="{75A44E83-1E6E-4AA3-8BB4-C77C5A5042C4}" dt="2022-08-11T03:58:41.773" v="82"/>
          <ac:spMkLst>
            <pc:docMk/>
            <pc:sldMk cId="154491924" sldId="2134805599"/>
            <ac:spMk id="3" creationId="{CBDC9C38-872E-4048-96FE-C321FEF21EC1}"/>
          </ac:spMkLst>
        </pc:spChg>
        <pc:spChg chg="add del mod">
          <ac:chgData name="David Warner" userId="51ffa14d-fdfd-4571-a787-ad4b3bb92711" providerId="ADAL" clId="{75A44E83-1E6E-4AA3-8BB4-C77C5A5042C4}" dt="2022-08-11T03:57:52.932" v="72" actId="478"/>
          <ac:spMkLst>
            <pc:docMk/>
            <pc:sldMk cId="154491924" sldId="2134805599"/>
            <ac:spMk id="40" creationId="{21A0B0C1-8C93-A8E1-0541-50A180DC1D80}"/>
          </ac:spMkLst>
        </pc:spChg>
        <pc:picChg chg="add mod">
          <ac:chgData name="David Warner" userId="51ffa14d-fdfd-4571-a787-ad4b3bb92711" providerId="ADAL" clId="{75A44E83-1E6E-4AA3-8BB4-C77C5A5042C4}" dt="2022-08-11T04:00:09.367" v="117" actId="1076"/>
          <ac:picMkLst>
            <pc:docMk/>
            <pc:sldMk cId="154491924" sldId="2134805599"/>
            <ac:picMk id="4" creationId="{E7833912-E33F-82DE-FC36-960C40EE3FF9}"/>
          </ac:picMkLst>
        </pc:picChg>
        <pc:picChg chg="add mod">
          <ac:chgData name="David Warner" userId="51ffa14d-fdfd-4571-a787-ad4b3bb92711" providerId="ADAL" clId="{75A44E83-1E6E-4AA3-8BB4-C77C5A5042C4}" dt="2022-08-11T04:00:07.807" v="116" actId="1076"/>
          <ac:picMkLst>
            <pc:docMk/>
            <pc:sldMk cId="154491924" sldId="2134805599"/>
            <ac:picMk id="19" creationId="{E339A573-4937-3F2B-9019-BCE42944C8B1}"/>
          </ac:picMkLst>
        </pc:picChg>
        <pc:picChg chg="add del mod">
          <ac:chgData name="David Warner" userId="51ffa14d-fdfd-4571-a787-ad4b3bb92711" providerId="ADAL" clId="{75A44E83-1E6E-4AA3-8BB4-C77C5A5042C4}" dt="2022-08-11T03:59:40.126" v="103" actId="478"/>
          <ac:picMkLst>
            <pc:docMk/>
            <pc:sldMk cId="154491924" sldId="2134805599"/>
            <ac:picMk id="23" creationId="{38CFBF2E-A193-EC7D-47DE-A4560F350E44}"/>
          </ac:picMkLst>
        </pc:picChg>
        <pc:picChg chg="add del mod">
          <ac:chgData name="David Warner" userId="51ffa14d-fdfd-4571-a787-ad4b3bb92711" providerId="ADAL" clId="{75A44E83-1E6E-4AA3-8BB4-C77C5A5042C4}" dt="2022-08-11T03:59:49.017" v="107" actId="478"/>
          <ac:picMkLst>
            <pc:docMk/>
            <pc:sldMk cId="154491924" sldId="2134805599"/>
            <ac:picMk id="24" creationId="{BBEFE3BE-4298-70BB-9845-1FFC8B6C64A2}"/>
          </ac:picMkLst>
        </pc:picChg>
        <pc:picChg chg="mod">
          <ac:chgData name="David Warner" userId="51ffa14d-fdfd-4571-a787-ad4b3bb92711" providerId="ADAL" clId="{75A44E83-1E6E-4AA3-8BB4-C77C5A5042C4}" dt="2022-08-11T03:58:09.168" v="77" actId="1076"/>
          <ac:picMkLst>
            <pc:docMk/>
            <pc:sldMk cId="154491924" sldId="2134805599"/>
            <ac:picMk id="35" creationId="{3EA1BE2F-C398-4574-953D-B75DC66915F8}"/>
          </ac:picMkLst>
        </pc:picChg>
        <pc:picChg chg="mod">
          <ac:chgData name="David Warner" userId="51ffa14d-fdfd-4571-a787-ad4b3bb92711" providerId="ADAL" clId="{75A44E83-1E6E-4AA3-8BB4-C77C5A5042C4}" dt="2022-08-11T04:00:07.807" v="116" actId="1076"/>
          <ac:picMkLst>
            <pc:docMk/>
            <pc:sldMk cId="154491924" sldId="2134805599"/>
            <ac:picMk id="48" creationId="{7E92ECD5-91E9-7DE5-29BD-6A7917F84312}"/>
          </ac:picMkLst>
        </pc:picChg>
      </pc:sldChg>
      <pc:sldChg chg="modSp mod">
        <pc:chgData name="David Warner" userId="51ffa14d-fdfd-4571-a787-ad4b3bb92711" providerId="ADAL" clId="{75A44E83-1E6E-4AA3-8BB4-C77C5A5042C4}" dt="2022-07-29T02:31:30.653" v="15" actId="20577"/>
        <pc:sldMkLst>
          <pc:docMk/>
          <pc:sldMk cId="4180230614" sldId="2145707299"/>
        </pc:sldMkLst>
        <pc:spChg chg="mod">
          <ac:chgData name="David Warner" userId="51ffa14d-fdfd-4571-a787-ad4b3bb92711" providerId="ADAL" clId="{75A44E83-1E6E-4AA3-8BB4-C77C5A5042C4}" dt="2022-07-29T02:31:30.653" v="15" actId="20577"/>
          <ac:spMkLst>
            <pc:docMk/>
            <pc:sldMk cId="4180230614" sldId="2145707299"/>
            <ac:spMk id="8" creationId="{00000000-0000-0000-0000-000000000000}"/>
          </ac:spMkLst>
        </pc:spChg>
      </pc:sldChg>
      <pc:sldChg chg="addSp modSp mod">
        <pc:chgData name="David Warner" userId="51ffa14d-fdfd-4571-a787-ad4b3bb92711" providerId="ADAL" clId="{75A44E83-1E6E-4AA3-8BB4-C77C5A5042C4}" dt="2022-08-11T03:57:57.456" v="73" actId="1076"/>
        <pc:sldMkLst>
          <pc:docMk/>
          <pc:sldMk cId="2830933617" sldId="2145707307"/>
        </pc:sldMkLst>
        <pc:spChg chg="add mod">
          <ac:chgData name="David Warner" userId="51ffa14d-fdfd-4571-a787-ad4b3bb92711" providerId="ADAL" clId="{75A44E83-1E6E-4AA3-8BB4-C77C5A5042C4}" dt="2022-08-11T03:57:57.456" v="73" actId="1076"/>
          <ac:spMkLst>
            <pc:docMk/>
            <pc:sldMk cId="2830933617" sldId="2145707307"/>
            <ac:spMk id="35" creationId="{2EAECE7D-1C61-943C-2FD2-966FA0AA9A49}"/>
          </ac:spMkLst>
        </pc:spChg>
      </pc:sldChg>
      <pc:sldChg chg="add mod modShow">
        <pc:chgData name="David Warner" userId="51ffa14d-fdfd-4571-a787-ad4b3bb92711" providerId="ADAL" clId="{75A44E83-1E6E-4AA3-8BB4-C77C5A5042C4}" dt="2022-08-11T03:58:51.903" v="84" actId="729"/>
        <pc:sldMkLst>
          <pc:docMk/>
          <pc:sldMk cId="318639830" sldId="2145707318"/>
        </pc:sldMkLst>
      </pc:sldChg>
    </pc:docChg>
  </pc:docChgLst>
  <pc:docChgLst>
    <pc:chgData name="Alex Terentiev" userId="S::aterentiev@microsoft.com::b089aebb-68c6-439e-96df-7e98da5a759e" providerId="AD" clId="Web-{3FFF7ABC-477E-4CF0-8A9B-C04F3DED987C}"/>
    <pc:docChg chg="modSld">
      <pc:chgData name="Alex Terentiev" userId="S::aterentiev@microsoft.com::b089aebb-68c6-439e-96df-7e98da5a759e" providerId="AD" clId="Web-{3FFF7ABC-477E-4CF0-8A9B-C04F3DED987C}" dt="2022-09-07T13:22:33.487" v="0"/>
      <pc:docMkLst>
        <pc:docMk/>
      </pc:docMkLst>
      <pc:sldChg chg="delSp">
        <pc:chgData name="Alex Terentiev" userId="S::aterentiev@microsoft.com::b089aebb-68c6-439e-96df-7e98da5a759e" providerId="AD" clId="Web-{3FFF7ABC-477E-4CF0-8A9B-C04F3DED987C}" dt="2022-09-07T13:22:33.487" v="0"/>
        <pc:sldMkLst>
          <pc:docMk/>
          <pc:sldMk cId="4037611923" sldId="3334"/>
        </pc:sldMkLst>
        <pc:spChg chg="del">
          <ac:chgData name="Alex Terentiev" userId="S::aterentiev@microsoft.com::b089aebb-68c6-439e-96df-7e98da5a759e" providerId="AD" clId="Web-{3FFF7ABC-477E-4CF0-8A9B-C04F3DED987C}" dt="2022-09-07T13:22:33.487" v="0"/>
          <ac:spMkLst>
            <pc:docMk/>
            <pc:sldMk cId="4037611923" sldId="3334"/>
            <ac:spMk id="18" creationId="{B3C516F8-DF76-DDC7-ACA2-1487EB0622D5}"/>
          </ac:spMkLst>
        </pc:spChg>
      </pc:sldChg>
    </pc:docChg>
  </pc:docChgLst>
  <pc:docChgLst>
    <pc:chgData name="Garry Trinder" userId="07fd99cb-e781-429f-9145-ef70b41dac11" providerId="ADAL" clId="{11381108-74BB-124C-ADD4-2B75E4DCD0C7}"/>
    <pc:docChg chg="undo custSel modSld">
      <pc:chgData name="Garry Trinder" userId="07fd99cb-e781-429f-9145-ef70b41dac11" providerId="ADAL" clId="{11381108-74BB-124C-ADD4-2B75E4DCD0C7}" dt="2022-09-08T14:07:07.037" v="1489" actId="20577"/>
      <pc:docMkLst>
        <pc:docMk/>
      </pc:docMkLst>
      <pc:sldChg chg="addSp delSp modSp mod modNotesTx">
        <pc:chgData name="Garry Trinder" userId="07fd99cb-e781-429f-9145-ef70b41dac11" providerId="ADAL" clId="{11381108-74BB-124C-ADD4-2B75E4DCD0C7}" dt="2022-09-08T14:07:07.037" v="1489" actId="20577"/>
        <pc:sldMkLst>
          <pc:docMk/>
          <pc:sldMk cId="2253365439" sldId="1642"/>
        </pc:sldMkLst>
        <pc:spChg chg="mod">
          <ac:chgData name="Garry Trinder" userId="07fd99cb-e781-429f-9145-ef70b41dac11" providerId="ADAL" clId="{11381108-74BB-124C-ADD4-2B75E4DCD0C7}" dt="2022-09-05T08:50:45.350" v="385" actId="20577"/>
          <ac:spMkLst>
            <pc:docMk/>
            <pc:sldMk cId="2253365439" sldId="1642"/>
            <ac:spMk id="3" creationId="{CBDC9C38-872E-4048-96FE-C321FEF21EC1}"/>
          </ac:spMkLst>
        </pc:spChg>
        <pc:spChg chg="del">
          <ac:chgData name="Garry Trinder" userId="07fd99cb-e781-429f-9145-ef70b41dac11" providerId="ADAL" clId="{11381108-74BB-124C-ADD4-2B75E4DCD0C7}" dt="2022-09-05T08:41:22.715" v="0" actId="478"/>
          <ac:spMkLst>
            <pc:docMk/>
            <pc:sldMk cId="2253365439" sldId="1642"/>
            <ac:spMk id="4" creationId="{6996163D-7D09-03CE-8C0B-68791185C355}"/>
          </ac:spMkLst>
        </pc:spChg>
        <pc:spChg chg="add del">
          <ac:chgData name="Garry Trinder" userId="07fd99cb-e781-429f-9145-ef70b41dac11" providerId="ADAL" clId="{11381108-74BB-124C-ADD4-2B75E4DCD0C7}" dt="2022-09-08T13:49:52.686" v="640" actId="22"/>
          <ac:spMkLst>
            <pc:docMk/>
            <pc:sldMk cId="2253365439" sldId="1642"/>
            <ac:spMk id="5" creationId="{7D51EC1E-EB30-B2D7-D1C5-9699F2DFCEA9}"/>
          </ac:spMkLst>
        </pc:spChg>
        <pc:spChg chg="add mod">
          <ac:chgData name="Garry Trinder" userId="07fd99cb-e781-429f-9145-ef70b41dac11" providerId="ADAL" clId="{11381108-74BB-124C-ADD4-2B75E4DCD0C7}" dt="2022-09-08T13:57:08.705" v="1467" actId="313"/>
          <ac:spMkLst>
            <pc:docMk/>
            <pc:sldMk cId="2253365439" sldId="1642"/>
            <ac:spMk id="22" creationId="{9D73CCD5-9970-4DF9-8C1D-AC4C6AD6F30F}"/>
          </ac:spMkLst>
        </pc:spChg>
      </pc:sldChg>
    </pc:docChg>
  </pc:docChgLst>
  <pc:docChgLst>
    <pc:chgData name="Julie Turner" userId="S::julie.turner_sympraxisconsulting.com#ext#@microsoft.onmicrosoft.com::51f00042-4c48-4111-9ee4-670ef2fc7d0e" providerId="AD" clId="Web-{C297D974-958D-46C0-B9F7-973B337CD37A}"/>
    <pc:docChg chg="modSld">
      <pc:chgData name="Julie Turner" userId="S::julie.turner_sympraxisconsulting.com#ext#@microsoft.onmicrosoft.com::51f00042-4c48-4111-9ee4-670ef2fc7d0e" providerId="AD" clId="Web-{C297D974-958D-46C0-B9F7-973B337CD37A}" dt="2022-08-08T15:02:26.212" v="1"/>
      <pc:docMkLst>
        <pc:docMk/>
      </pc:docMkLst>
      <pc:sldChg chg="delSp modSp">
        <pc:chgData name="Julie Turner" userId="S::julie.turner_sympraxisconsulting.com#ext#@microsoft.onmicrosoft.com::51f00042-4c48-4111-9ee4-670ef2fc7d0e" providerId="AD" clId="Web-{C297D974-958D-46C0-B9F7-973B337CD37A}" dt="2022-08-08T15:02:26.212" v="1"/>
        <pc:sldMkLst>
          <pc:docMk/>
          <pc:sldMk cId="2877399898" sldId="1623"/>
        </pc:sldMkLst>
        <pc:spChg chg="del mod">
          <ac:chgData name="Julie Turner" userId="S::julie.turner_sympraxisconsulting.com#ext#@microsoft.onmicrosoft.com::51f00042-4c48-4111-9ee4-670ef2fc7d0e" providerId="AD" clId="Web-{C297D974-958D-46C0-B9F7-973B337CD37A}" dt="2022-08-08T15:02:26.212" v="1"/>
          <ac:spMkLst>
            <pc:docMk/>
            <pc:sldMk cId="2877399898" sldId="1623"/>
            <ac:spMk id="207" creationId="{2E63BDAF-0F8E-C88F-24EC-04C0C55A09E2}"/>
          </ac:spMkLst>
        </pc:spChg>
      </pc:sldChg>
    </pc:docChg>
  </pc:docChgLst>
  <pc:docChgLst>
    <pc:chgData name="Patrick Rodgers" userId="d219dede-d6b3-4097-a769-454d84f039e8" providerId="ADAL" clId="{68FB59E9-9E9A-4683-90EA-9AE8002AB189}"/>
    <pc:docChg chg="modSld">
      <pc:chgData name="Patrick Rodgers" userId="d219dede-d6b3-4097-a769-454d84f039e8" providerId="ADAL" clId="{68FB59E9-9E9A-4683-90EA-9AE8002AB189}" dt="2022-07-14T13:45:15.384" v="20" actId="20577"/>
      <pc:docMkLst>
        <pc:docMk/>
      </pc:docMkLst>
      <pc:sldChg chg="modSp mod">
        <pc:chgData name="Patrick Rodgers" userId="d219dede-d6b3-4097-a769-454d84f039e8" providerId="ADAL" clId="{68FB59E9-9E9A-4683-90EA-9AE8002AB189}" dt="2022-07-14T13:44:04.156" v="4" actId="20577"/>
        <pc:sldMkLst>
          <pc:docMk/>
          <pc:sldMk cId="287163252" sldId="1567"/>
        </pc:sldMkLst>
        <pc:spChg chg="mod">
          <ac:chgData name="Patrick Rodgers" userId="d219dede-d6b3-4097-a769-454d84f039e8" providerId="ADAL" clId="{68FB59E9-9E9A-4683-90EA-9AE8002AB189}" dt="2022-07-14T13:44:04.156" v="4" actId="20577"/>
          <ac:spMkLst>
            <pc:docMk/>
            <pc:sldMk cId="287163252" sldId="1567"/>
            <ac:spMk id="8" creationId="{00000000-0000-0000-0000-000000000000}"/>
          </ac:spMkLst>
        </pc:spChg>
      </pc:sldChg>
      <pc:sldChg chg="modSp mod">
        <pc:chgData name="Patrick Rodgers" userId="d219dede-d6b3-4097-a769-454d84f039e8" providerId="ADAL" clId="{68FB59E9-9E9A-4683-90EA-9AE8002AB189}" dt="2022-07-14T13:45:15.384" v="20" actId="20577"/>
        <pc:sldMkLst>
          <pc:docMk/>
          <pc:sldMk cId="2877399898" sldId="1623"/>
        </pc:sldMkLst>
        <pc:spChg chg="mod">
          <ac:chgData name="Patrick Rodgers" userId="d219dede-d6b3-4097-a769-454d84f039e8" providerId="ADAL" clId="{68FB59E9-9E9A-4683-90EA-9AE8002AB189}" dt="2022-07-14T13:45:15.384" v="20" actId="20577"/>
          <ac:spMkLst>
            <pc:docMk/>
            <pc:sldMk cId="2877399898" sldId="1623"/>
            <ac:spMk id="3" creationId="{CBDC9C38-872E-4048-96FE-C321FEF21EC1}"/>
          </ac:spMkLst>
        </pc:spChg>
      </pc:sldChg>
      <pc:sldChg chg="modSp mod">
        <pc:chgData name="Patrick Rodgers" userId="d219dede-d6b3-4097-a769-454d84f039e8" providerId="ADAL" clId="{68FB59E9-9E9A-4683-90EA-9AE8002AB189}" dt="2022-07-14T13:44:45.276" v="11" actId="6549"/>
        <pc:sldMkLst>
          <pc:docMk/>
          <pc:sldMk cId="10702720" sldId="2079"/>
        </pc:sldMkLst>
        <pc:spChg chg="mod">
          <ac:chgData name="Patrick Rodgers" userId="d219dede-d6b3-4097-a769-454d84f039e8" providerId="ADAL" clId="{68FB59E9-9E9A-4683-90EA-9AE8002AB189}" dt="2022-07-14T13:44:45.276" v="11" actId="6549"/>
          <ac:spMkLst>
            <pc:docMk/>
            <pc:sldMk cId="10702720" sldId="2079"/>
            <ac:spMk id="8" creationId="{00000000-0000-0000-0000-000000000000}"/>
          </ac:spMkLst>
        </pc:spChg>
      </pc:sldChg>
      <pc:sldChg chg="modSp mod">
        <pc:chgData name="Patrick Rodgers" userId="d219dede-d6b3-4097-a769-454d84f039e8" providerId="ADAL" clId="{68FB59E9-9E9A-4683-90EA-9AE8002AB189}" dt="2022-07-14T13:44:10.934" v="9" actId="20577"/>
        <pc:sldMkLst>
          <pc:docMk/>
          <pc:sldMk cId="4180230614" sldId="2145707299"/>
        </pc:sldMkLst>
        <pc:spChg chg="mod">
          <ac:chgData name="Patrick Rodgers" userId="d219dede-d6b3-4097-a769-454d84f039e8" providerId="ADAL" clId="{68FB59E9-9E9A-4683-90EA-9AE8002AB189}" dt="2022-07-14T13:44:10.934" v="9" actId="20577"/>
          <ac:spMkLst>
            <pc:docMk/>
            <pc:sldMk cId="4180230614" sldId="2145707299"/>
            <ac:spMk id="8" creationId="{00000000-0000-0000-0000-000000000000}"/>
          </ac:spMkLst>
        </pc:spChg>
      </pc:sldChg>
    </pc:docChg>
  </pc:docChgLst>
  <pc:docChgLst>
    <pc:chgData name="Julie Turner" userId="S::julie.turner_sympraxisconsulting.com#ext#@microsoft.onmicrosoft.com::51f00042-4c48-4111-9ee4-670ef2fc7d0e" providerId="AD" clId="Web-{4E8ABB35-06E9-4F6B-AC12-4A4A08C04FAC}"/>
    <pc:docChg chg="modSld">
      <pc:chgData name="Julie Turner" userId="S::julie.turner_sympraxisconsulting.com#ext#@microsoft.onmicrosoft.com::51f00042-4c48-4111-9ee4-670ef2fc7d0e" providerId="AD" clId="Web-{4E8ABB35-06E9-4F6B-AC12-4A4A08C04FAC}" dt="2022-07-25T14:33:33.674" v="115" actId="20577"/>
      <pc:docMkLst>
        <pc:docMk/>
      </pc:docMkLst>
      <pc:sldChg chg="delSp modSp">
        <pc:chgData name="Julie Turner" userId="S::julie.turner_sympraxisconsulting.com#ext#@microsoft.onmicrosoft.com::51f00042-4c48-4111-9ee4-670ef2fc7d0e" providerId="AD" clId="Web-{4E8ABB35-06E9-4F6B-AC12-4A4A08C04FAC}" dt="2022-07-25T14:33:33.674" v="115" actId="20577"/>
        <pc:sldMkLst>
          <pc:docMk/>
          <pc:sldMk cId="2877399898" sldId="1623"/>
        </pc:sldMkLst>
        <pc:spChg chg="mod">
          <ac:chgData name="Julie Turner" userId="S::julie.turner_sympraxisconsulting.com#ext#@microsoft.onmicrosoft.com::51f00042-4c48-4111-9ee4-670ef2fc7d0e" providerId="AD" clId="Web-{4E8ABB35-06E9-4F6B-AC12-4A4A08C04FAC}" dt="2022-07-25T14:33:33.674" v="11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E8ABB35-06E9-4F6B-AC12-4A4A08C04FAC}" dt="2022-07-25T14:27:01.691" v="0"/>
          <ac:spMkLst>
            <pc:docMk/>
            <pc:sldMk cId="2877399898" sldId="1623"/>
            <ac:spMk id="207" creationId="{6C5AA383-FFF5-11B6-9BEC-67CC6B1596F0}"/>
          </ac:spMkLst>
        </pc:spChg>
      </pc:sldChg>
    </pc:docChg>
  </pc:docChgLst>
  <pc:docChgLst>
    <pc:chgData name="Garry Trinder" userId="07fd99cb-e781-429f-9145-ef70b41dac11" providerId="ADAL" clId="{4A4DCC9F-9EE1-1344-8FB3-E451F97E1843}"/>
    <pc:docChg chg="custSel modSld">
      <pc:chgData name="Garry Trinder" userId="07fd99cb-e781-429f-9145-ef70b41dac11" providerId="ADAL" clId="{4A4DCC9F-9EE1-1344-8FB3-E451F97E1843}" dt="2022-08-08T14:55:10.402" v="706"/>
      <pc:docMkLst>
        <pc:docMk/>
      </pc:docMkLst>
      <pc:sldChg chg="delSp modSp mod modNotesTx">
        <pc:chgData name="Garry Trinder" userId="07fd99cb-e781-429f-9145-ef70b41dac11" providerId="ADAL" clId="{4A4DCC9F-9EE1-1344-8FB3-E451F97E1843}" dt="2022-08-08T14:55:10.402" v="706"/>
        <pc:sldMkLst>
          <pc:docMk/>
          <pc:sldMk cId="2253365439" sldId="1642"/>
        </pc:sldMkLst>
        <pc:spChg chg="mod">
          <ac:chgData name="Garry Trinder" userId="07fd99cb-e781-429f-9145-ef70b41dac11" providerId="ADAL" clId="{4A4DCC9F-9EE1-1344-8FB3-E451F97E1843}" dt="2022-08-08T14:49:45.467" v="295" actId="20577"/>
          <ac:spMkLst>
            <pc:docMk/>
            <pc:sldMk cId="2253365439" sldId="1642"/>
            <ac:spMk id="3" creationId="{CBDC9C38-872E-4048-96FE-C321FEF21EC1}"/>
          </ac:spMkLst>
        </pc:spChg>
        <pc:spChg chg="del">
          <ac:chgData name="Garry Trinder" userId="07fd99cb-e781-429f-9145-ef70b41dac11" providerId="ADAL" clId="{4A4DCC9F-9EE1-1344-8FB3-E451F97E1843}" dt="2022-08-08T14:32:36.890" v="0" actId="478"/>
          <ac:spMkLst>
            <pc:docMk/>
            <pc:sldMk cId="2253365439" sldId="1642"/>
            <ac:spMk id="20" creationId="{AB9A1939-A98F-569D-4B59-1DE137D924D6}"/>
          </ac:spMkLst>
        </pc:spChg>
      </pc:sldChg>
    </pc:docChg>
  </pc:docChgLst>
  <pc:docChgLst>
    <pc:chgData name="Julie Turner" userId="S::julie.turner_sympraxisconsulting.com#ext#@microsoft.onmicrosoft.com::51f00042-4c48-4111-9ee4-670ef2fc7d0e" providerId="AD" clId="Web-{FE153201-048B-4851-9BBC-7113D804C19A}"/>
    <pc:docChg chg="modSld">
      <pc:chgData name="Julie Turner" userId="S::julie.turner_sympraxisconsulting.com#ext#@microsoft.onmicrosoft.com::51f00042-4c48-4111-9ee4-670ef2fc7d0e" providerId="AD" clId="Web-{FE153201-048B-4851-9BBC-7113D804C19A}" dt="2022-08-22T15:23:28.892" v="161" actId="20577"/>
      <pc:docMkLst>
        <pc:docMk/>
      </pc:docMkLst>
      <pc:sldChg chg="delSp modSp">
        <pc:chgData name="Julie Turner" userId="S::julie.turner_sympraxisconsulting.com#ext#@microsoft.onmicrosoft.com::51f00042-4c48-4111-9ee4-670ef2fc7d0e" providerId="AD" clId="Web-{FE153201-048B-4851-9BBC-7113D804C19A}" dt="2022-08-22T15:23:28.892" v="161" actId="20577"/>
        <pc:sldMkLst>
          <pc:docMk/>
          <pc:sldMk cId="2877399898" sldId="1623"/>
        </pc:sldMkLst>
        <pc:spChg chg="mod">
          <ac:chgData name="Julie Turner" userId="S::julie.turner_sympraxisconsulting.com#ext#@microsoft.onmicrosoft.com::51f00042-4c48-4111-9ee4-670ef2fc7d0e" providerId="AD" clId="Web-{FE153201-048B-4851-9BBC-7113D804C19A}" dt="2022-08-22T15:23:28.892" v="16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E153201-048B-4851-9BBC-7113D804C19A}" dt="2022-08-22T15:20:08.216" v="0"/>
          <ac:spMkLst>
            <pc:docMk/>
            <pc:sldMk cId="2877399898" sldId="1623"/>
            <ac:spMk id="141" creationId="{70245010-19B2-7F2A-0468-9B45890BC104}"/>
          </ac:spMkLst>
        </pc:spChg>
      </pc:sldChg>
    </pc:docChg>
  </pc:docChgLst>
  <pc:docChgLst>
    <pc:chgData name="Alex Terentiev" userId="S::aterentiev@microsoft.com::b089aebb-68c6-439e-96df-7e98da5a759e" providerId="AD" clId="Web-{1621BFEC-130B-368C-C639-91028239B742}"/>
    <pc:docChg chg="modSld">
      <pc:chgData name="Alex Terentiev" userId="S::aterentiev@microsoft.com::b089aebb-68c6-439e-96df-7e98da5a759e" providerId="AD" clId="Web-{1621BFEC-130B-368C-C639-91028239B742}" dt="2022-07-25T11:48:43.433" v="0"/>
      <pc:docMkLst>
        <pc:docMk/>
      </pc:docMkLst>
      <pc:sldChg chg="delSp">
        <pc:chgData name="Alex Terentiev" userId="S::aterentiev@microsoft.com::b089aebb-68c6-439e-96df-7e98da5a759e" providerId="AD" clId="Web-{1621BFEC-130B-368C-C639-91028239B742}" dt="2022-07-25T11:48:43.433" v="0"/>
        <pc:sldMkLst>
          <pc:docMk/>
          <pc:sldMk cId="4037611923" sldId="3334"/>
        </pc:sldMkLst>
        <pc:spChg chg="del">
          <ac:chgData name="Alex Terentiev" userId="S::aterentiev@microsoft.com::b089aebb-68c6-439e-96df-7e98da5a759e" providerId="AD" clId="Web-{1621BFEC-130B-368C-C639-91028239B742}" dt="2022-07-25T11:48:43.433" v="0"/>
          <ac:spMkLst>
            <pc:docMk/>
            <pc:sldMk cId="4037611923" sldId="3334"/>
            <ac:spMk id="20" creationId="{B5CFAEB5-C4A6-D398-7D9A-AEE6FD741CB8}"/>
          </ac:spMkLst>
        </pc:spChg>
      </pc:sldChg>
    </pc:docChg>
  </pc:docChgLst>
  <pc:docChgLst>
    <pc:chgData name="Vesa Juvonen" userId="c7243be1-99a3-4752-ab2a-0cf698cf8236" providerId="ADAL" clId="{43F80279-ECB3-4165-97CD-642EF90C85CA}"/>
    <pc:docChg chg="undo custSel addSld modSld">
      <pc:chgData name="Vesa Juvonen" userId="c7243be1-99a3-4752-ab2a-0cf698cf8236" providerId="ADAL" clId="{43F80279-ECB3-4165-97CD-642EF90C85CA}" dt="2022-09-08T13:19:14.986" v="137" actId="20577"/>
      <pc:docMkLst>
        <pc:docMk/>
      </pc:docMkLst>
      <pc:sldChg chg="delSp modSp mod">
        <pc:chgData name="Vesa Juvonen" userId="c7243be1-99a3-4752-ab2a-0cf698cf8236" providerId="ADAL" clId="{43F80279-ECB3-4165-97CD-642EF90C85CA}" dt="2022-09-08T13:19:14.986" v="137" actId="20577"/>
        <pc:sldMkLst>
          <pc:docMk/>
          <pc:sldMk cId="3452186815" sldId="2134805611"/>
        </pc:sldMkLst>
        <pc:spChg chg="del mod">
          <ac:chgData name="Vesa Juvonen" userId="c7243be1-99a3-4752-ab2a-0cf698cf8236" providerId="ADAL" clId="{43F80279-ECB3-4165-97CD-642EF90C85CA}" dt="2022-09-08T13:18:52.555" v="77" actId="478"/>
          <ac:spMkLst>
            <pc:docMk/>
            <pc:sldMk cId="3452186815" sldId="2134805611"/>
            <ac:spMk id="3" creationId="{314738E5-821C-E5E9-0810-FC9230312669}"/>
          </ac:spMkLst>
        </pc:spChg>
        <pc:spChg chg="mod">
          <ac:chgData name="Vesa Juvonen" userId="c7243be1-99a3-4752-ab2a-0cf698cf8236" providerId="ADAL" clId="{43F80279-ECB3-4165-97CD-642EF90C85CA}" dt="2022-09-08T13:19:14.986" v="137" actId="20577"/>
          <ac:spMkLst>
            <pc:docMk/>
            <pc:sldMk cId="3452186815" sldId="2134805611"/>
            <ac:spMk id="12" creationId="{24EC370B-AF62-4FF0-9567-91771F6DF07D}"/>
          </ac:spMkLst>
        </pc:spChg>
      </pc:sldChg>
      <pc:sldChg chg="modSp mod">
        <pc:chgData name="Vesa Juvonen" userId="c7243be1-99a3-4752-ab2a-0cf698cf8236" providerId="ADAL" clId="{43F80279-ECB3-4165-97CD-642EF90C85CA}" dt="2022-09-08T12:47:00.864" v="3" actId="1076"/>
        <pc:sldMkLst>
          <pc:docMk/>
          <pc:sldMk cId="1954581032" sldId="2134805612"/>
        </pc:sldMkLst>
        <pc:spChg chg="mod">
          <ac:chgData name="Vesa Juvonen" userId="c7243be1-99a3-4752-ab2a-0cf698cf8236" providerId="ADAL" clId="{43F80279-ECB3-4165-97CD-642EF90C85CA}" dt="2022-09-08T12:47:00.864" v="3" actId="1076"/>
          <ac:spMkLst>
            <pc:docMk/>
            <pc:sldMk cId="1954581032" sldId="2134805612"/>
            <ac:spMk id="14" creationId="{D48B03A6-9931-4060-866B-02B036F803DE}"/>
          </ac:spMkLst>
        </pc:spChg>
      </pc:sldChg>
      <pc:sldChg chg="addSp delSp modSp mod">
        <pc:chgData name="Vesa Juvonen" userId="c7243be1-99a3-4752-ab2a-0cf698cf8236" providerId="ADAL" clId="{43F80279-ECB3-4165-97CD-642EF90C85CA}" dt="2022-09-08T12:58:04.261" v="73" actId="1076"/>
        <pc:sldMkLst>
          <pc:docMk/>
          <pc:sldMk cId="1488650240" sldId="2145707317"/>
        </pc:sldMkLst>
        <pc:spChg chg="del">
          <ac:chgData name="Vesa Juvonen" userId="c7243be1-99a3-4752-ab2a-0cf698cf8236" providerId="ADAL" clId="{43F80279-ECB3-4165-97CD-642EF90C85CA}" dt="2022-09-08T12:55:49.019" v="4" actId="478"/>
          <ac:spMkLst>
            <pc:docMk/>
            <pc:sldMk cId="1488650240" sldId="2145707317"/>
            <ac:spMk id="2" creationId="{A20D16A1-C167-490B-B54A-6BF04215D82F}"/>
          </ac:spMkLst>
        </pc:spChg>
        <pc:spChg chg="mod ord">
          <ac:chgData name="Vesa Juvonen" userId="c7243be1-99a3-4752-ab2a-0cf698cf8236" providerId="ADAL" clId="{43F80279-ECB3-4165-97CD-642EF90C85CA}" dt="2022-09-08T12:57:16.052" v="62" actId="14100"/>
          <ac:spMkLst>
            <pc:docMk/>
            <pc:sldMk cId="1488650240" sldId="2145707317"/>
            <ac:spMk id="6" creationId="{91480DE8-A5FC-05F5-A4B9-B05D4D650380}"/>
          </ac:spMkLst>
        </pc:spChg>
        <pc:spChg chg="mod">
          <ac:chgData name="Vesa Juvonen" userId="c7243be1-99a3-4752-ab2a-0cf698cf8236" providerId="ADAL" clId="{43F80279-ECB3-4165-97CD-642EF90C85CA}" dt="2022-09-08T12:57:55.039" v="71" actId="1076"/>
          <ac:spMkLst>
            <pc:docMk/>
            <pc:sldMk cId="1488650240" sldId="2145707317"/>
            <ac:spMk id="9" creationId="{792D7D7A-5B61-E19C-DE18-0A2970824E3D}"/>
          </ac:spMkLst>
        </pc:spChg>
        <pc:spChg chg="mod">
          <ac:chgData name="Vesa Juvonen" userId="c7243be1-99a3-4752-ab2a-0cf698cf8236" providerId="ADAL" clId="{43F80279-ECB3-4165-97CD-642EF90C85CA}" dt="2022-09-08T12:57:49.861" v="70" actId="1076"/>
          <ac:spMkLst>
            <pc:docMk/>
            <pc:sldMk cId="1488650240" sldId="2145707317"/>
            <ac:spMk id="10" creationId="{7C816919-6E6A-4402-ADE3-B85F4ACC0DF0}"/>
          </ac:spMkLst>
        </pc:spChg>
        <pc:spChg chg="mod">
          <ac:chgData name="Vesa Juvonen" userId="c7243be1-99a3-4752-ab2a-0cf698cf8236" providerId="ADAL" clId="{43F80279-ECB3-4165-97CD-642EF90C85CA}" dt="2022-09-08T12:57:20.999" v="63" actId="1076"/>
          <ac:spMkLst>
            <pc:docMk/>
            <pc:sldMk cId="1488650240" sldId="2145707317"/>
            <ac:spMk id="11" creationId="{FA5409C7-6F34-74E4-1D06-16AC38A9D907}"/>
          </ac:spMkLst>
        </pc:spChg>
        <pc:spChg chg="mod">
          <ac:chgData name="Vesa Juvonen" userId="c7243be1-99a3-4752-ab2a-0cf698cf8236" providerId="ADAL" clId="{43F80279-ECB3-4165-97CD-642EF90C85CA}" dt="2022-09-08T12:58:00.652" v="72" actId="1076"/>
          <ac:spMkLst>
            <pc:docMk/>
            <pc:sldMk cId="1488650240" sldId="2145707317"/>
            <ac:spMk id="17" creationId="{F1E7D341-ACA5-5D51-1117-938EE8397606}"/>
          </ac:spMkLst>
        </pc:spChg>
        <pc:spChg chg="mod">
          <ac:chgData name="Vesa Juvonen" userId="c7243be1-99a3-4752-ab2a-0cf698cf8236" providerId="ADAL" clId="{43F80279-ECB3-4165-97CD-642EF90C85CA}" dt="2022-09-08T12:58:04.261" v="73" actId="1076"/>
          <ac:spMkLst>
            <pc:docMk/>
            <pc:sldMk cId="1488650240" sldId="2145707317"/>
            <ac:spMk id="19" creationId="{B63C4345-583B-697F-1922-18888AC94030}"/>
          </ac:spMkLst>
        </pc:spChg>
        <pc:spChg chg="mod">
          <ac:chgData name="Vesa Juvonen" userId="c7243be1-99a3-4752-ab2a-0cf698cf8236" providerId="ADAL" clId="{43F80279-ECB3-4165-97CD-642EF90C85CA}" dt="2022-09-08T12:57:44.559" v="67" actId="1076"/>
          <ac:spMkLst>
            <pc:docMk/>
            <pc:sldMk cId="1488650240" sldId="2145707317"/>
            <ac:spMk id="21" creationId="{63295C31-4DEA-A971-DD41-7FC9B9206B07}"/>
          </ac:spMkLst>
        </pc:spChg>
        <pc:picChg chg="add mod">
          <ac:chgData name="Vesa Juvonen" userId="c7243be1-99a3-4752-ab2a-0cf698cf8236" providerId="ADAL" clId="{43F80279-ECB3-4165-97CD-642EF90C85CA}" dt="2022-09-08T12:57:46.884" v="69" actId="1076"/>
          <ac:picMkLst>
            <pc:docMk/>
            <pc:sldMk cId="1488650240" sldId="2145707317"/>
            <ac:picMk id="5" creationId="{269FA482-CBD2-4F22-DD09-D23286EB9A37}"/>
          </ac:picMkLst>
        </pc:picChg>
        <pc:picChg chg="del">
          <ac:chgData name="Vesa Juvonen" userId="c7243be1-99a3-4752-ab2a-0cf698cf8236" providerId="ADAL" clId="{43F80279-ECB3-4165-97CD-642EF90C85CA}" dt="2022-09-08T12:55:51.842" v="5" actId="478"/>
          <ac:picMkLst>
            <pc:docMk/>
            <pc:sldMk cId="1488650240" sldId="2145707317"/>
            <ac:picMk id="7" creationId="{E1D4A5F3-65DE-E4A9-3DE5-67E5CA2D5B3E}"/>
          </ac:picMkLst>
        </pc:picChg>
        <pc:cxnChg chg="mod">
          <ac:chgData name="Vesa Juvonen" userId="c7243be1-99a3-4752-ab2a-0cf698cf8236" providerId="ADAL" clId="{43F80279-ECB3-4165-97CD-642EF90C85CA}" dt="2022-09-08T12:56:16.991" v="13" actId="14100"/>
          <ac:cxnSpMkLst>
            <pc:docMk/>
            <pc:sldMk cId="1488650240" sldId="2145707317"/>
            <ac:cxnSpMk id="12" creationId="{ADEF8085-CC88-5F33-472A-B0B73239C666}"/>
          </ac:cxnSpMkLst>
        </pc:cxnChg>
      </pc:sldChg>
      <pc:sldChg chg="modSp add mod">
        <pc:chgData name="Vesa Juvonen" userId="c7243be1-99a3-4752-ab2a-0cf698cf8236" providerId="ADAL" clId="{43F80279-ECB3-4165-97CD-642EF90C85CA}" dt="2022-09-08T13:18:43.085" v="76" actId="207"/>
        <pc:sldMkLst>
          <pc:docMk/>
          <pc:sldMk cId="337498141" sldId="2145707324"/>
        </pc:sldMkLst>
        <pc:spChg chg="mod">
          <ac:chgData name="Vesa Juvonen" userId="c7243be1-99a3-4752-ab2a-0cf698cf8236" providerId="ADAL" clId="{43F80279-ECB3-4165-97CD-642EF90C85CA}" dt="2022-09-08T13:18:38.462" v="75" actId="207"/>
          <ac:spMkLst>
            <pc:docMk/>
            <pc:sldMk cId="337498141" sldId="2145707324"/>
            <ac:spMk id="18" creationId="{E5183C7A-C387-45C5-B839-7BB228B4091B}"/>
          </ac:spMkLst>
        </pc:spChg>
        <pc:spChg chg="mod">
          <ac:chgData name="Vesa Juvonen" userId="c7243be1-99a3-4752-ab2a-0cf698cf8236" providerId="ADAL" clId="{43F80279-ECB3-4165-97CD-642EF90C85CA}" dt="2022-09-08T13:18:43.085" v="76" actId="207"/>
          <ac:spMkLst>
            <pc:docMk/>
            <pc:sldMk cId="337498141" sldId="2145707324"/>
            <ac:spMk id="19" creationId="{B96EE522-6672-435D-A47F-0B904BCE8C3A}"/>
          </ac:spMkLst>
        </pc:spChg>
      </pc:sldChg>
    </pc:docChg>
  </pc:docChgLst>
  <pc:docChgLst>
    <pc:chgData name="Andrew Benson" userId="d38b912c-55d0-44ce-a085-5a039627a8b5" providerId="ADAL" clId="{500C8A70-5B11-4B5D-84FB-6C96E3B525D2}"/>
    <pc:docChg chg="custSel delSld modSld modSection">
      <pc:chgData name="Andrew Benson" userId="d38b912c-55d0-44ce-a085-5a039627a8b5" providerId="ADAL" clId="{500C8A70-5B11-4B5D-84FB-6C96E3B525D2}" dt="2022-09-08T18:41:36.055" v="95" actId="1076"/>
      <pc:docMkLst>
        <pc:docMk/>
      </pc:docMkLst>
      <pc:sldChg chg="del">
        <pc:chgData name="Andrew Benson" userId="d38b912c-55d0-44ce-a085-5a039627a8b5" providerId="ADAL" clId="{500C8A70-5B11-4B5D-84FB-6C96E3B525D2}" dt="2022-09-08T17:59:39.733" v="0" actId="47"/>
        <pc:sldMkLst>
          <pc:docMk/>
          <pc:sldMk cId="287163252" sldId="1567"/>
        </pc:sldMkLst>
      </pc:sldChg>
      <pc:sldChg chg="del">
        <pc:chgData name="Andrew Benson" userId="d38b912c-55d0-44ce-a085-5a039627a8b5" providerId="ADAL" clId="{500C8A70-5B11-4B5D-84FB-6C96E3B525D2}" dt="2022-09-08T18:31:18.622" v="2" actId="47"/>
        <pc:sldMkLst>
          <pc:docMk/>
          <pc:sldMk cId="1633789891" sldId="3336"/>
        </pc:sldMkLst>
      </pc:sldChg>
      <pc:sldChg chg="del">
        <pc:chgData name="Andrew Benson" userId="d38b912c-55d0-44ce-a085-5a039627a8b5" providerId="ADAL" clId="{500C8A70-5B11-4B5D-84FB-6C96E3B525D2}" dt="2022-09-08T18:31:20.234" v="3" actId="47"/>
        <pc:sldMkLst>
          <pc:docMk/>
          <pc:sldMk cId="1805818155" sldId="3338"/>
        </pc:sldMkLst>
      </pc:sldChg>
      <pc:sldChg chg="modSp mod">
        <pc:chgData name="Andrew Benson" userId="d38b912c-55d0-44ce-a085-5a039627a8b5" providerId="ADAL" clId="{500C8A70-5B11-4B5D-84FB-6C96E3B525D2}" dt="2022-09-08T18:41:36.055" v="95" actId="1076"/>
        <pc:sldMkLst>
          <pc:docMk/>
          <pc:sldMk cId="778883926" sldId="2076136264"/>
        </pc:sldMkLst>
        <pc:spChg chg="mod">
          <ac:chgData name="Andrew Benson" userId="d38b912c-55d0-44ce-a085-5a039627a8b5" providerId="ADAL" clId="{500C8A70-5B11-4B5D-84FB-6C96E3B525D2}" dt="2022-09-08T18:41:26.534" v="91" actId="1076"/>
          <ac:spMkLst>
            <pc:docMk/>
            <pc:sldMk cId="778883926" sldId="2076136264"/>
            <ac:spMk id="14" creationId="{953584C8-8734-42EA-AD16-6AA2B405D249}"/>
          </ac:spMkLst>
        </pc:spChg>
        <pc:picChg chg="mod">
          <ac:chgData name="Andrew Benson" userId="d38b912c-55d0-44ce-a085-5a039627a8b5" providerId="ADAL" clId="{500C8A70-5B11-4B5D-84FB-6C96E3B525D2}" dt="2022-09-08T18:41:31.035" v="93" actId="1076"/>
          <ac:picMkLst>
            <pc:docMk/>
            <pc:sldMk cId="778883926" sldId="2076136264"/>
            <ac:picMk id="10" creationId="{15B0DB46-24E4-45EE-8E26-622D1FA3D4D0}"/>
          </ac:picMkLst>
        </pc:picChg>
        <pc:picChg chg="mod">
          <ac:chgData name="Andrew Benson" userId="d38b912c-55d0-44ce-a085-5a039627a8b5" providerId="ADAL" clId="{500C8A70-5B11-4B5D-84FB-6C96E3B525D2}" dt="2022-09-08T18:41:36.055" v="95" actId="1076"/>
          <ac:picMkLst>
            <pc:docMk/>
            <pc:sldMk cId="778883926" sldId="2076136264"/>
            <ac:picMk id="11" creationId="{47158F51-FAAD-4DE3-B803-9B850CB0571E}"/>
          </ac:picMkLst>
        </pc:picChg>
      </pc:sldChg>
      <pc:sldChg chg="del">
        <pc:chgData name="Andrew Benson" userId="d38b912c-55d0-44ce-a085-5a039627a8b5" providerId="ADAL" clId="{500C8A70-5B11-4B5D-84FB-6C96E3B525D2}" dt="2022-09-08T18:39:25.848" v="4" actId="47"/>
        <pc:sldMkLst>
          <pc:docMk/>
          <pc:sldMk cId="154491924" sldId="2134805599"/>
        </pc:sldMkLst>
      </pc:sldChg>
      <pc:sldChg chg="delSp mod">
        <pc:chgData name="Andrew Benson" userId="d38b912c-55d0-44ce-a085-5a039627a8b5" providerId="ADAL" clId="{500C8A70-5B11-4B5D-84FB-6C96E3B525D2}" dt="2022-09-08T17:59:42.250" v="1" actId="478"/>
        <pc:sldMkLst>
          <pc:docMk/>
          <pc:sldMk cId="4180230614" sldId="2145707299"/>
        </pc:sldMkLst>
        <pc:spChg chg="del">
          <ac:chgData name="Andrew Benson" userId="d38b912c-55d0-44ce-a085-5a039627a8b5" providerId="ADAL" clId="{500C8A70-5B11-4B5D-84FB-6C96E3B525D2}" dt="2022-09-08T17:59:42.250" v="1" actId="478"/>
          <ac:spMkLst>
            <pc:docMk/>
            <pc:sldMk cId="4180230614" sldId="2145707299"/>
            <ac:spMk id="5" creationId="{9B6ECC88-D921-48D6-BA85-F52F354F9C35}"/>
          </ac:spMkLst>
        </pc:spChg>
      </pc:sldChg>
    </pc:docChg>
  </pc:docChgLst>
  <pc:docChgLst>
    <pc:chgData name="David Warner" userId="51ffa14d-fdfd-4571-a787-ad4b3bb92711" providerId="ADAL" clId="{E218F320-81D6-4286-8824-62815D5144FA}"/>
    <pc:docChg chg="custSel modSld">
      <pc:chgData name="David Warner" userId="51ffa14d-fdfd-4571-a787-ad4b3bb92711" providerId="ADAL" clId="{E218F320-81D6-4286-8824-62815D5144FA}" dt="2022-07-26T16:11:19.328" v="140" actId="6549"/>
      <pc:docMkLst>
        <pc:docMk/>
      </pc:docMkLst>
      <pc:sldChg chg="modSp mod">
        <pc:chgData name="David Warner" userId="51ffa14d-fdfd-4571-a787-ad4b3bb92711" providerId="ADAL" clId="{E218F320-81D6-4286-8824-62815D5144FA}" dt="2022-07-14T19:33:35.781" v="28" actId="20577"/>
        <pc:sldMkLst>
          <pc:docMk/>
          <pc:sldMk cId="2967945684" sldId="277"/>
        </pc:sldMkLst>
        <pc:spChg chg="mod">
          <ac:chgData name="David Warner" userId="51ffa14d-fdfd-4571-a787-ad4b3bb92711" providerId="ADAL" clId="{E218F320-81D6-4286-8824-62815D5144FA}" dt="2022-07-14T19:33:35.781" v="28" actId="20577"/>
          <ac:spMkLst>
            <pc:docMk/>
            <pc:sldMk cId="2967945684" sldId="277"/>
            <ac:spMk id="4" creationId="{A04E16D6-6682-4068-BF11-BA8E4E8E1BBC}"/>
          </ac:spMkLst>
        </pc:spChg>
      </pc:sldChg>
      <pc:sldChg chg="modSp mod">
        <pc:chgData name="David Warner" userId="51ffa14d-fdfd-4571-a787-ad4b3bb92711" providerId="ADAL" clId="{E218F320-81D6-4286-8824-62815D5144FA}" dt="2022-07-14T19:32:52.847" v="1" actId="20577"/>
        <pc:sldMkLst>
          <pc:docMk/>
          <pc:sldMk cId="287163252" sldId="1567"/>
        </pc:sldMkLst>
        <pc:spChg chg="mod">
          <ac:chgData name="David Warner" userId="51ffa14d-fdfd-4571-a787-ad4b3bb92711" providerId="ADAL" clId="{E218F320-81D6-4286-8824-62815D5144FA}" dt="2022-07-14T19:32:52.847" v="1" actId="20577"/>
          <ac:spMkLst>
            <pc:docMk/>
            <pc:sldMk cId="287163252" sldId="1567"/>
            <ac:spMk id="8" creationId="{00000000-0000-0000-0000-000000000000}"/>
          </ac:spMkLst>
        </pc:spChg>
      </pc:sldChg>
      <pc:sldChg chg="addSp modSp">
        <pc:chgData name="David Warner" userId="51ffa14d-fdfd-4571-a787-ad4b3bb92711" providerId="ADAL" clId="{E218F320-81D6-4286-8824-62815D5144FA}" dt="2022-07-14T19:33:06.259" v="5"/>
        <pc:sldMkLst>
          <pc:docMk/>
          <pc:sldMk cId="2877399898" sldId="1623"/>
        </pc:sldMkLst>
        <pc:spChg chg="add mod">
          <ac:chgData name="David Warner" userId="51ffa14d-fdfd-4571-a787-ad4b3bb92711" providerId="ADAL" clId="{E218F320-81D6-4286-8824-62815D5144FA}" dt="2022-07-14T19:33:06.259" v="5"/>
          <ac:spMkLst>
            <pc:docMk/>
            <pc:sldMk cId="2877399898" sldId="1623"/>
            <ac:spMk id="207" creationId="{6C5AA383-FFF5-11B6-9BEC-67CC6B1596F0}"/>
          </ac:spMkLst>
        </pc:spChg>
      </pc:sldChg>
      <pc:sldChg chg="addSp modSp">
        <pc:chgData name="David Warner" userId="51ffa14d-fdfd-4571-a787-ad4b3bb92711" providerId="ADAL" clId="{E218F320-81D6-4286-8824-62815D5144FA}" dt="2022-07-14T19:33:07.401" v="6"/>
        <pc:sldMkLst>
          <pc:docMk/>
          <pc:sldMk cId="2253365439" sldId="1642"/>
        </pc:sldMkLst>
        <pc:spChg chg="add mod">
          <ac:chgData name="David Warner" userId="51ffa14d-fdfd-4571-a787-ad4b3bb92711" providerId="ADAL" clId="{E218F320-81D6-4286-8824-62815D5144FA}" dt="2022-07-14T19:33:07.401" v="6"/>
          <ac:spMkLst>
            <pc:docMk/>
            <pc:sldMk cId="2253365439" sldId="1642"/>
            <ac:spMk id="20" creationId="{EC7A2C47-92EF-D0A1-8C04-66FFEBF9145B}"/>
          </ac:spMkLst>
        </pc:spChg>
      </pc:sldChg>
      <pc:sldChg chg="modSp mod">
        <pc:chgData name="David Warner" userId="51ffa14d-fdfd-4571-a787-ad4b3bb92711" providerId="ADAL" clId="{E218F320-81D6-4286-8824-62815D5144FA}" dt="2022-07-14T19:43:51.010" v="117" actId="20577"/>
        <pc:sldMkLst>
          <pc:docMk/>
          <pc:sldMk cId="10702720" sldId="2079"/>
        </pc:sldMkLst>
        <pc:spChg chg="mod">
          <ac:chgData name="David Warner" userId="51ffa14d-fdfd-4571-a787-ad4b3bb92711" providerId="ADAL" clId="{E218F320-81D6-4286-8824-62815D5144FA}" dt="2022-07-14T19:43:51.010" v="117" actId="20577"/>
          <ac:spMkLst>
            <pc:docMk/>
            <pc:sldMk cId="10702720" sldId="2079"/>
            <ac:spMk id="8" creationId="{00000000-0000-0000-0000-000000000000}"/>
          </ac:spMkLst>
        </pc:spChg>
        <pc:picChg chg="mod">
          <ac:chgData name="David Warner" userId="51ffa14d-fdfd-4571-a787-ad4b3bb92711" providerId="ADAL" clId="{E218F320-81D6-4286-8824-62815D5144FA}" dt="2022-07-14T19:36:05.763" v="91" actId="14826"/>
          <ac:picMkLst>
            <pc:docMk/>
            <pc:sldMk cId="10702720" sldId="2079"/>
            <ac:picMk id="11" creationId="{1969CEB2-97BE-4D53-B93F-16FBDB07A39C}"/>
          </ac:picMkLst>
        </pc:picChg>
        <pc:picChg chg="mod">
          <ac:chgData name="David Warner" userId="51ffa14d-fdfd-4571-a787-ad4b3bb92711" providerId="ADAL" clId="{E218F320-81D6-4286-8824-62815D5144FA}" dt="2022-07-14T19:36:11.075" v="92" actId="14826"/>
          <ac:picMkLst>
            <pc:docMk/>
            <pc:sldMk cId="10702720" sldId="2079"/>
            <ac:picMk id="15" creationId="{93E33F33-16F6-44AF-9AC5-57603F31A144}"/>
          </ac:picMkLst>
        </pc:picChg>
      </pc:sldChg>
      <pc:sldChg chg="addSp modSp">
        <pc:chgData name="David Warner" userId="51ffa14d-fdfd-4571-a787-ad4b3bb92711" providerId="ADAL" clId="{E218F320-81D6-4286-8824-62815D5144FA}" dt="2022-07-14T19:33:08.445" v="7"/>
        <pc:sldMkLst>
          <pc:docMk/>
          <pc:sldMk cId="4037611923" sldId="3334"/>
        </pc:sldMkLst>
        <pc:spChg chg="add mod">
          <ac:chgData name="David Warner" userId="51ffa14d-fdfd-4571-a787-ad4b3bb92711" providerId="ADAL" clId="{E218F320-81D6-4286-8824-62815D5144FA}" dt="2022-07-14T19:33:08.445" v="7"/>
          <ac:spMkLst>
            <pc:docMk/>
            <pc:sldMk cId="4037611923" sldId="3334"/>
            <ac:spMk id="20" creationId="{B5CFAEB5-C4A6-D398-7D9A-AEE6FD741CB8}"/>
          </ac:spMkLst>
        </pc:spChg>
      </pc:sldChg>
      <pc:sldChg chg="modSp mod">
        <pc:chgData name="David Warner" userId="51ffa14d-fdfd-4571-a787-ad4b3bb92711" providerId="ADAL" clId="{E218F320-81D6-4286-8824-62815D5144FA}" dt="2022-07-14T19:43:44.356" v="115" actId="20577"/>
        <pc:sldMkLst>
          <pc:docMk/>
          <pc:sldMk cId="778883926" sldId="2076136264"/>
        </pc:sldMkLst>
        <pc:spChg chg="mod">
          <ac:chgData name="David Warner" userId="51ffa14d-fdfd-4571-a787-ad4b3bb92711" providerId="ADAL" clId="{E218F320-81D6-4286-8824-62815D5144FA}" dt="2022-07-14T19:43:44.356" v="115" actId="20577"/>
          <ac:spMkLst>
            <pc:docMk/>
            <pc:sldMk cId="778883926" sldId="2076136264"/>
            <ac:spMk id="14" creationId="{953584C8-8734-42EA-AD16-6AA2B405D249}"/>
          </ac:spMkLst>
        </pc:spChg>
        <pc:picChg chg="mod">
          <ac:chgData name="David Warner" userId="51ffa14d-fdfd-4571-a787-ad4b3bb92711" providerId="ADAL" clId="{E218F320-81D6-4286-8824-62815D5144FA}" dt="2022-07-14T19:36:57.777" v="113" actId="14826"/>
          <ac:picMkLst>
            <pc:docMk/>
            <pc:sldMk cId="778883926" sldId="2076136264"/>
            <ac:picMk id="10" creationId="{15B0DB46-24E4-45EE-8E26-622D1FA3D4D0}"/>
          </ac:picMkLst>
        </pc:picChg>
        <pc:picChg chg="mod">
          <ac:chgData name="David Warner" userId="51ffa14d-fdfd-4571-a787-ad4b3bb92711" providerId="ADAL" clId="{E218F320-81D6-4286-8824-62815D5144FA}" dt="2022-07-14T19:36:53.074" v="112" actId="14826"/>
          <ac:picMkLst>
            <pc:docMk/>
            <pc:sldMk cId="778883926" sldId="2076136264"/>
            <ac:picMk id="11" creationId="{47158F51-FAAD-4DE3-B803-9B850CB0571E}"/>
          </ac:picMkLst>
        </pc:picChg>
      </pc:sldChg>
      <pc:sldChg chg="addSp modSp">
        <pc:chgData name="David Warner" userId="51ffa14d-fdfd-4571-a787-ad4b3bb92711" providerId="ADAL" clId="{E218F320-81D6-4286-8824-62815D5144FA}" dt="2022-07-14T19:33:10.332" v="8"/>
        <pc:sldMkLst>
          <pc:docMk/>
          <pc:sldMk cId="2925091645" sldId="2076136308"/>
        </pc:sldMkLst>
        <pc:spChg chg="add mod">
          <ac:chgData name="David Warner" userId="51ffa14d-fdfd-4571-a787-ad4b3bb92711" providerId="ADAL" clId="{E218F320-81D6-4286-8824-62815D5144FA}" dt="2022-07-14T19:33:10.332" v="8"/>
          <ac:spMkLst>
            <pc:docMk/>
            <pc:sldMk cId="2925091645" sldId="2076136308"/>
            <ac:spMk id="30" creationId="{05CFC424-6DDC-3033-CDED-12F6785121FA}"/>
          </ac:spMkLst>
        </pc:spChg>
      </pc:sldChg>
      <pc:sldChg chg="addSp delSp modSp mod">
        <pc:chgData name="David Warner" userId="51ffa14d-fdfd-4571-a787-ad4b3bb92711" providerId="ADAL" clId="{E218F320-81D6-4286-8824-62815D5144FA}" dt="2022-07-26T16:11:03.649" v="138" actId="1076"/>
        <pc:sldMkLst>
          <pc:docMk/>
          <pc:sldMk cId="1812315545" sldId="2134805597"/>
        </pc:sldMkLst>
        <pc:spChg chg="mod">
          <ac:chgData name="David Warner" userId="51ffa14d-fdfd-4571-a787-ad4b3bb92711" providerId="ADAL" clId="{E218F320-81D6-4286-8824-62815D5144FA}" dt="2022-07-26T16:11:03.649" v="138" actId="1076"/>
          <ac:spMkLst>
            <pc:docMk/>
            <pc:sldMk cId="1812315545" sldId="2134805597"/>
            <ac:spMk id="4" creationId="{3CDF55D0-D6B5-1937-F179-520E5A479F43}"/>
          </ac:spMkLst>
        </pc:spChg>
        <pc:spChg chg="add del mod">
          <ac:chgData name="David Warner" userId="51ffa14d-fdfd-4571-a787-ad4b3bb92711" providerId="ADAL" clId="{E218F320-81D6-4286-8824-62815D5144FA}" dt="2022-07-26T16:10:37.123" v="118" actId="478"/>
          <ac:spMkLst>
            <pc:docMk/>
            <pc:sldMk cId="1812315545" sldId="2134805597"/>
            <ac:spMk id="9" creationId="{7460C1BD-CA6C-467D-39DA-EE0D0370A2E8}"/>
          </ac:spMkLst>
        </pc:spChg>
        <pc:spChg chg="mod">
          <ac:chgData name="David Warner" userId="51ffa14d-fdfd-4571-a787-ad4b3bb92711" providerId="ADAL" clId="{E218F320-81D6-4286-8824-62815D5144FA}" dt="2022-07-26T16:11:00.415" v="137" actId="20577"/>
          <ac:spMkLst>
            <pc:docMk/>
            <pc:sldMk cId="1812315545" sldId="2134805597"/>
            <ac:spMk id="10" creationId="{16E1CB8C-122B-4C5A-8724-D74AEC2B5DEC}"/>
          </ac:spMkLst>
        </pc:spChg>
      </pc:sldChg>
      <pc:sldChg chg="addSp delSp modSp mod">
        <pc:chgData name="David Warner" userId="51ffa14d-fdfd-4571-a787-ad4b3bb92711" providerId="ADAL" clId="{E218F320-81D6-4286-8824-62815D5144FA}" dt="2022-07-26T16:11:19.328" v="140" actId="6549"/>
        <pc:sldMkLst>
          <pc:docMk/>
          <pc:sldMk cId="154491924" sldId="2134805599"/>
        </pc:sldMkLst>
        <pc:spChg chg="mod">
          <ac:chgData name="David Warner" userId="51ffa14d-fdfd-4571-a787-ad4b3bb92711" providerId="ADAL" clId="{E218F320-81D6-4286-8824-62815D5144FA}" dt="2022-07-26T16:11:19.328" v="140" actId="6549"/>
          <ac:spMkLst>
            <pc:docMk/>
            <pc:sldMk cId="154491924" sldId="2134805599"/>
            <ac:spMk id="3" creationId="{CBDC9C38-872E-4048-96FE-C321FEF21EC1}"/>
          </ac:spMkLst>
        </pc:spChg>
        <pc:spChg chg="add del mod">
          <ac:chgData name="David Warner" userId="51ffa14d-fdfd-4571-a787-ad4b3bb92711" providerId="ADAL" clId="{E218F320-81D6-4286-8824-62815D5144FA}" dt="2022-07-26T16:11:16.842" v="139" actId="478"/>
          <ac:spMkLst>
            <pc:docMk/>
            <pc:sldMk cId="154491924" sldId="2134805599"/>
            <ac:spMk id="40" creationId="{DDA9DF6B-BC46-F393-A1AE-EE798C7E5C0A}"/>
          </ac:spMkLst>
        </pc:spChg>
      </pc:sldChg>
      <pc:sldChg chg="modSp mod">
        <pc:chgData name="David Warner" userId="51ffa14d-fdfd-4571-a787-ad4b3bb92711" providerId="ADAL" clId="{E218F320-81D6-4286-8824-62815D5144FA}" dt="2022-07-14T19:32:57.108" v="3" actId="20577"/>
        <pc:sldMkLst>
          <pc:docMk/>
          <pc:sldMk cId="4180230614" sldId="2145707299"/>
        </pc:sldMkLst>
        <pc:spChg chg="mod">
          <ac:chgData name="David Warner" userId="51ffa14d-fdfd-4571-a787-ad4b3bb92711" providerId="ADAL" clId="{E218F320-81D6-4286-8824-62815D5144FA}" dt="2022-07-14T19:32:57.108" v="3" actId="20577"/>
          <ac:spMkLst>
            <pc:docMk/>
            <pc:sldMk cId="4180230614" sldId="2145707299"/>
            <ac:spMk id="8" creationId="{00000000-0000-0000-0000-000000000000}"/>
          </ac:spMkLst>
        </pc:spChg>
      </pc:sldChg>
      <pc:sldChg chg="addSp modSp">
        <pc:chgData name="David Warner" userId="51ffa14d-fdfd-4571-a787-ad4b3bb92711" providerId="ADAL" clId="{E218F320-81D6-4286-8824-62815D5144FA}" dt="2022-07-14T19:33:11.663" v="9"/>
        <pc:sldMkLst>
          <pc:docMk/>
          <pc:sldMk cId="2830933617" sldId="2145707307"/>
        </pc:sldMkLst>
        <pc:spChg chg="add mod">
          <ac:chgData name="David Warner" userId="51ffa14d-fdfd-4571-a787-ad4b3bb92711" providerId="ADAL" clId="{E218F320-81D6-4286-8824-62815D5144FA}" dt="2022-07-14T19:33:11.663" v="9"/>
          <ac:spMkLst>
            <pc:docMk/>
            <pc:sldMk cId="2830933617" sldId="2145707307"/>
            <ac:spMk id="38" creationId="{5EB4E07E-1EA6-14DF-FF53-949D7639B19A}"/>
          </ac:spMkLst>
        </pc:spChg>
      </pc:sldChg>
    </pc:docChg>
  </pc:docChgLst>
  <pc:docChgLst>
    <pc:chgData name="Vesa Juvonen" userId="c7243be1-99a3-4752-ab2a-0cf698cf8236" providerId="ADAL" clId="{CBE2BDA4-A2DC-48E0-9CB2-F245370DAF32}"/>
    <pc:docChg chg="undo custSel addSld delSld modSld modSection">
      <pc:chgData name="Vesa Juvonen" userId="c7243be1-99a3-4752-ab2a-0cf698cf8236" providerId="ADAL" clId="{CBE2BDA4-A2DC-48E0-9CB2-F245370DAF32}" dt="2022-08-11T15:58:13.136" v="303" actId="403"/>
      <pc:docMkLst>
        <pc:docMk/>
      </pc:docMkLst>
      <pc:sldChg chg="modSp mod">
        <pc:chgData name="Vesa Juvonen" userId="c7243be1-99a3-4752-ab2a-0cf698cf8236" providerId="ADAL" clId="{CBE2BDA4-A2DC-48E0-9CB2-F245370DAF32}" dt="2022-08-10T18:52:43.463" v="56" actId="1076"/>
        <pc:sldMkLst>
          <pc:docMk/>
          <pc:sldMk cId="10702720" sldId="2079"/>
        </pc:sldMkLst>
        <pc:spChg chg="mod">
          <ac:chgData name="Vesa Juvonen" userId="c7243be1-99a3-4752-ab2a-0cf698cf8236" providerId="ADAL" clId="{CBE2BDA4-A2DC-48E0-9CB2-F245370DAF32}" dt="2022-08-10T18:52:33.608" v="52" actId="1076"/>
          <ac:spMkLst>
            <pc:docMk/>
            <pc:sldMk cId="10702720" sldId="2079"/>
            <ac:spMk id="5" creationId="{00000000-0000-0000-0000-000000000000}"/>
          </ac:spMkLst>
        </pc:spChg>
        <pc:spChg chg="mod">
          <ac:chgData name="Vesa Juvonen" userId="c7243be1-99a3-4752-ab2a-0cf698cf8236" providerId="ADAL" clId="{CBE2BDA4-A2DC-48E0-9CB2-F245370DAF32}" dt="2022-08-10T18:52:43.463" v="56" actId="1076"/>
          <ac:spMkLst>
            <pc:docMk/>
            <pc:sldMk cId="10702720" sldId="2079"/>
            <ac:spMk id="8" creationId="{00000000-0000-0000-0000-000000000000}"/>
          </ac:spMkLst>
        </pc:spChg>
      </pc:sldChg>
      <pc:sldChg chg="modSp mod">
        <pc:chgData name="Vesa Juvonen" userId="c7243be1-99a3-4752-ab2a-0cf698cf8236" providerId="ADAL" clId="{CBE2BDA4-A2DC-48E0-9CB2-F245370DAF32}" dt="2022-08-10T19:00:33.851" v="300" actId="1076"/>
        <pc:sldMkLst>
          <pc:docMk/>
          <pc:sldMk cId="778883926" sldId="2076136264"/>
        </pc:sldMkLst>
        <pc:spChg chg="mod">
          <ac:chgData name="Vesa Juvonen" userId="c7243be1-99a3-4752-ab2a-0cf698cf8236" providerId="ADAL" clId="{CBE2BDA4-A2DC-48E0-9CB2-F245370DAF32}" dt="2022-08-10T19:00:25.518" v="297" actId="20577"/>
          <ac:spMkLst>
            <pc:docMk/>
            <pc:sldMk cId="778883926" sldId="2076136264"/>
            <ac:spMk id="14" creationId="{953584C8-8734-42EA-AD16-6AA2B405D249}"/>
          </ac:spMkLst>
        </pc:spChg>
        <pc:picChg chg="mod">
          <ac:chgData name="Vesa Juvonen" userId="c7243be1-99a3-4752-ab2a-0cf698cf8236" providerId="ADAL" clId="{CBE2BDA4-A2DC-48E0-9CB2-F245370DAF32}" dt="2022-08-10T19:00:33.851" v="300" actId="1076"/>
          <ac:picMkLst>
            <pc:docMk/>
            <pc:sldMk cId="778883926" sldId="2076136264"/>
            <ac:picMk id="10" creationId="{15B0DB46-24E4-45EE-8E26-622D1FA3D4D0}"/>
          </ac:picMkLst>
        </pc:picChg>
        <pc:picChg chg="mod">
          <ac:chgData name="Vesa Juvonen" userId="c7243be1-99a3-4752-ab2a-0cf698cf8236" providerId="ADAL" clId="{CBE2BDA4-A2DC-48E0-9CB2-F245370DAF32}" dt="2022-08-10T19:00:31.241" v="299" actId="1076"/>
          <ac:picMkLst>
            <pc:docMk/>
            <pc:sldMk cId="778883926" sldId="2076136264"/>
            <ac:picMk id="11" creationId="{47158F51-FAAD-4DE3-B803-9B850CB0571E}"/>
          </ac:picMkLst>
        </pc:picChg>
      </pc:sldChg>
      <pc:sldChg chg="mod modShow">
        <pc:chgData name="Vesa Juvonen" userId="c7243be1-99a3-4752-ab2a-0cf698cf8236" providerId="ADAL" clId="{CBE2BDA4-A2DC-48E0-9CB2-F245370DAF32}" dt="2022-08-10T18:52:58.333" v="57" actId="729"/>
        <pc:sldMkLst>
          <pc:docMk/>
          <pc:sldMk cId="2007154274" sldId="2076136270"/>
        </pc:sldMkLst>
      </pc:sldChg>
      <pc:sldChg chg="delSp modSp del mod modShow">
        <pc:chgData name="Vesa Juvonen" userId="c7243be1-99a3-4752-ab2a-0cf698cf8236" providerId="ADAL" clId="{CBE2BDA4-A2DC-48E0-9CB2-F245370DAF32}" dt="2022-08-10T18:55:40.740" v="77" actId="47"/>
        <pc:sldMkLst>
          <pc:docMk/>
          <pc:sldMk cId="837812005" sldId="2134805600"/>
        </pc:sldMkLst>
        <pc:spChg chg="del mod">
          <ac:chgData name="Vesa Juvonen" userId="c7243be1-99a3-4752-ab2a-0cf698cf8236" providerId="ADAL" clId="{CBE2BDA4-A2DC-48E0-9CB2-F245370DAF32}" dt="2022-08-10T18:54:13.788" v="75" actId="478"/>
          <ac:spMkLst>
            <pc:docMk/>
            <pc:sldMk cId="837812005" sldId="2134805600"/>
            <ac:spMk id="11" creationId="{96ABA5E7-B51C-646E-9B1A-94C2577FDDAA}"/>
          </ac:spMkLst>
        </pc:spChg>
      </pc:sldChg>
      <pc:sldChg chg="delSp modSp mod modShow">
        <pc:chgData name="Vesa Juvonen" userId="c7243be1-99a3-4752-ab2a-0cf698cf8236" providerId="ADAL" clId="{CBE2BDA4-A2DC-48E0-9CB2-F245370DAF32}" dt="2022-08-11T15:58:13.136" v="303" actId="403"/>
        <pc:sldMkLst>
          <pc:docMk/>
          <pc:sldMk cId="3452186815" sldId="2134805611"/>
        </pc:sldMkLst>
        <pc:spChg chg="mod">
          <ac:chgData name="Vesa Juvonen" userId="c7243be1-99a3-4752-ab2a-0cf698cf8236" providerId="ADAL" clId="{CBE2BDA4-A2DC-48E0-9CB2-F245370DAF32}" dt="2022-08-11T15:58:13.136" v="303" actId="403"/>
          <ac:spMkLst>
            <pc:docMk/>
            <pc:sldMk cId="3452186815" sldId="2134805611"/>
            <ac:spMk id="12" creationId="{24EC370B-AF62-4FF0-9567-91771F6DF07D}"/>
          </ac:spMkLst>
        </pc:spChg>
        <pc:spChg chg="del">
          <ac:chgData name="Vesa Juvonen" userId="c7243be1-99a3-4752-ab2a-0cf698cf8236" providerId="ADAL" clId="{CBE2BDA4-A2DC-48E0-9CB2-F245370DAF32}" dt="2022-08-10T18:57:31.224" v="107" actId="478"/>
          <ac:spMkLst>
            <pc:docMk/>
            <pc:sldMk cId="3452186815" sldId="2134805611"/>
            <ac:spMk id="13" creationId="{BC99F8FB-FC6D-39B6-CA2B-DE2A7ECE5E39}"/>
          </ac:spMkLst>
        </pc:spChg>
      </pc:sldChg>
      <pc:sldChg chg="del mod modShow">
        <pc:chgData name="Vesa Juvonen" userId="c7243be1-99a3-4752-ab2a-0cf698cf8236" providerId="ADAL" clId="{CBE2BDA4-A2DC-48E0-9CB2-F245370DAF32}" dt="2022-08-10T18:53:54.251" v="61" actId="47"/>
        <pc:sldMkLst>
          <pc:docMk/>
          <pc:sldMk cId="269270057" sldId="2145707306"/>
        </pc:sldMkLst>
      </pc:sldChg>
      <pc:sldChg chg="modSp add mod">
        <pc:chgData name="Vesa Juvonen" userId="c7243be1-99a3-4752-ab2a-0cf698cf8236" providerId="ADAL" clId="{CBE2BDA4-A2DC-48E0-9CB2-F245370DAF32}" dt="2022-08-10T18:53:50.364" v="60" actId="207"/>
        <pc:sldMkLst>
          <pc:docMk/>
          <pc:sldMk cId="2869296296" sldId="2145707316"/>
        </pc:sldMkLst>
        <pc:spChg chg="mod">
          <ac:chgData name="Vesa Juvonen" userId="c7243be1-99a3-4752-ab2a-0cf698cf8236" providerId="ADAL" clId="{CBE2BDA4-A2DC-48E0-9CB2-F245370DAF32}" dt="2022-08-10T18:53:45.160" v="59" actId="207"/>
          <ac:spMkLst>
            <pc:docMk/>
            <pc:sldMk cId="2869296296" sldId="2145707316"/>
            <ac:spMk id="18" creationId="{E5183C7A-C387-45C5-B839-7BB228B4091B}"/>
          </ac:spMkLst>
        </pc:spChg>
        <pc:spChg chg="mod">
          <ac:chgData name="Vesa Juvonen" userId="c7243be1-99a3-4752-ab2a-0cf698cf8236" providerId="ADAL" clId="{CBE2BDA4-A2DC-48E0-9CB2-F245370DAF32}" dt="2022-08-10T18:53:50.364" v="60" actId="207"/>
          <ac:spMkLst>
            <pc:docMk/>
            <pc:sldMk cId="2869296296" sldId="2145707316"/>
            <ac:spMk id="19" creationId="{B96EE522-6672-435D-A47F-0B904BCE8C3A}"/>
          </ac:spMkLst>
        </pc:spChg>
      </pc:sldChg>
      <pc:sldChg chg="addSp delSp modSp add mod">
        <pc:chgData name="Vesa Juvonen" userId="c7243be1-99a3-4752-ab2a-0cf698cf8236" providerId="ADAL" clId="{CBE2BDA4-A2DC-48E0-9CB2-F245370DAF32}" dt="2022-08-10T18:57:15.973" v="106" actId="20577"/>
        <pc:sldMkLst>
          <pc:docMk/>
          <pc:sldMk cId="1488650240" sldId="2145707317"/>
        </pc:sldMkLst>
        <pc:spChg chg="mod">
          <ac:chgData name="Vesa Juvonen" userId="c7243be1-99a3-4752-ab2a-0cf698cf8236" providerId="ADAL" clId="{CBE2BDA4-A2DC-48E0-9CB2-F245370DAF32}" dt="2022-08-10T18:55:54.518" v="92" actId="14100"/>
          <ac:spMkLst>
            <pc:docMk/>
            <pc:sldMk cId="1488650240" sldId="2145707317"/>
            <ac:spMk id="6" creationId="{91480DE8-A5FC-05F5-A4B9-B05D4D650380}"/>
          </ac:spMkLst>
        </pc:spChg>
        <pc:spChg chg="del">
          <ac:chgData name="Vesa Juvonen" userId="c7243be1-99a3-4752-ab2a-0cf698cf8236" providerId="ADAL" clId="{CBE2BDA4-A2DC-48E0-9CB2-F245370DAF32}" dt="2022-08-10T18:56:43.306" v="99" actId="478"/>
          <ac:spMkLst>
            <pc:docMk/>
            <pc:sldMk cId="1488650240" sldId="2145707317"/>
            <ac:spMk id="8" creationId="{5F8A841A-BE41-C758-D9AB-E14915EC68F4}"/>
          </ac:spMkLst>
        </pc:spChg>
        <pc:spChg chg="mod">
          <ac:chgData name="Vesa Juvonen" userId="c7243be1-99a3-4752-ab2a-0cf698cf8236" providerId="ADAL" clId="{CBE2BDA4-A2DC-48E0-9CB2-F245370DAF32}" dt="2022-08-10T18:56:52.877" v="100" actId="1076"/>
          <ac:spMkLst>
            <pc:docMk/>
            <pc:sldMk cId="1488650240" sldId="2145707317"/>
            <ac:spMk id="9" creationId="{792D7D7A-5B61-E19C-DE18-0A2970824E3D}"/>
          </ac:spMkLst>
        </pc:spChg>
        <pc:spChg chg="mod">
          <ac:chgData name="Vesa Juvonen" userId="c7243be1-99a3-4752-ab2a-0cf698cf8236" providerId="ADAL" clId="{CBE2BDA4-A2DC-48E0-9CB2-F245370DAF32}" dt="2022-08-10T18:56:52.877" v="100" actId="1076"/>
          <ac:spMkLst>
            <pc:docMk/>
            <pc:sldMk cId="1488650240" sldId="2145707317"/>
            <ac:spMk id="10" creationId="{7C816919-6E6A-4402-ADE3-B85F4ACC0DF0}"/>
          </ac:spMkLst>
        </pc:spChg>
        <pc:spChg chg="add mod">
          <ac:chgData name="Vesa Juvonen" userId="c7243be1-99a3-4752-ab2a-0cf698cf8236" providerId="ADAL" clId="{CBE2BDA4-A2DC-48E0-9CB2-F245370DAF32}" dt="2022-08-10T18:57:02.122" v="104" actId="20577"/>
          <ac:spMkLst>
            <pc:docMk/>
            <pc:sldMk cId="1488650240" sldId="2145707317"/>
            <ac:spMk id="11" creationId="{FA5409C7-6F34-74E4-1D06-16AC38A9D907}"/>
          </ac:spMkLst>
        </pc:spChg>
        <pc:spChg chg="mod">
          <ac:chgData name="Vesa Juvonen" userId="c7243be1-99a3-4752-ab2a-0cf698cf8236" providerId="ADAL" clId="{CBE2BDA4-A2DC-48E0-9CB2-F245370DAF32}" dt="2022-08-10T18:57:15.973" v="106" actId="20577"/>
          <ac:spMkLst>
            <pc:docMk/>
            <pc:sldMk cId="1488650240" sldId="2145707317"/>
            <ac:spMk id="17" creationId="{F1E7D341-ACA5-5D51-1117-938EE8397606}"/>
          </ac:spMkLst>
        </pc:spChg>
        <pc:spChg chg="mod">
          <ac:chgData name="Vesa Juvonen" userId="c7243be1-99a3-4752-ab2a-0cf698cf8236" providerId="ADAL" clId="{CBE2BDA4-A2DC-48E0-9CB2-F245370DAF32}" dt="2022-08-10T18:56:52.877" v="100" actId="1076"/>
          <ac:spMkLst>
            <pc:docMk/>
            <pc:sldMk cId="1488650240" sldId="2145707317"/>
            <ac:spMk id="19" creationId="{B63C4345-583B-697F-1922-18888AC94030}"/>
          </ac:spMkLst>
        </pc:spChg>
        <pc:spChg chg="mod">
          <ac:chgData name="Vesa Juvonen" userId="c7243be1-99a3-4752-ab2a-0cf698cf8236" providerId="ADAL" clId="{CBE2BDA4-A2DC-48E0-9CB2-F245370DAF32}" dt="2022-08-10T18:56:52.877" v="100" actId="1076"/>
          <ac:spMkLst>
            <pc:docMk/>
            <pc:sldMk cId="1488650240" sldId="2145707317"/>
            <ac:spMk id="21" creationId="{63295C31-4DEA-A971-DD41-7FC9B9206B07}"/>
          </ac:spMkLst>
        </pc:spChg>
        <pc:picChg chg="add mod ord">
          <ac:chgData name="Vesa Juvonen" userId="c7243be1-99a3-4752-ab2a-0cf698cf8236" providerId="ADAL" clId="{CBE2BDA4-A2DC-48E0-9CB2-F245370DAF32}" dt="2022-08-10T18:57:08.178" v="105" actId="167"/>
          <ac:picMkLst>
            <pc:docMk/>
            <pc:sldMk cId="1488650240" sldId="2145707317"/>
            <ac:picMk id="3" creationId="{3BA6706B-1856-67A2-9900-D22F3EA98820}"/>
          </ac:picMkLst>
        </pc:picChg>
        <pc:picChg chg="del">
          <ac:chgData name="Vesa Juvonen" userId="c7243be1-99a3-4752-ab2a-0cf698cf8236" providerId="ADAL" clId="{CBE2BDA4-A2DC-48E0-9CB2-F245370DAF32}" dt="2022-08-10T18:56:23.897" v="93" actId="478"/>
          <ac:picMkLst>
            <pc:docMk/>
            <pc:sldMk cId="1488650240" sldId="2145707317"/>
            <ac:picMk id="7" creationId="{74773C76-25A4-6EDA-0B22-5116664991BF}"/>
          </ac:picMkLst>
        </pc:picChg>
      </pc:sldChg>
    </pc:docChg>
  </pc:docChgLst>
  <pc:docChgLst>
    <pc:chgData name="David Warner" userId="S::davidwarner@microsoft.com::51ffa14d-fdfd-4571-a787-ad4b3bb92711" providerId="AD" clId="Web-{910F23B9-54C5-4EA7-84C7-03F3208A95CC}"/>
    <pc:docChg chg="modSld">
      <pc:chgData name="David Warner" userId="S::davidwarner@microsoft.com::51ffa14d-fdfd-4571-a787-ad4b3bb92711" providerId="AD" clId="Web-{910F23B9-54C5-4EA7-84C7-03F3208A95CC}" dt="2022-08-24T14:09:05.164" v="6" actId="20577"/>
      <pc:docMkLst>
        <pc:docMk/>
      </pc:docMkLst>
      <pc:sldChg chg="delSp modSp">
        <pc:chgData name="David Warner" userId="S::davidwarner@microsoft.com::51ffa14d-fdfd-4571-a787-ad4b3bb92711" providerId="AD" clId="Web-{910F23B9-54C5-4EA7-84C7-03F3208A95CC}" dt="2022-08-24T14:09:05.164" v="6" actId="20577"/>
        <pc:sldMkLst>
          <pc:docMk/>
          <pc:sldMk cId="1812315545" sldId="2134805597"/>
        </pc:sldMkLst>
        <pc:spChg chg="del">
          <ac:chgData name="David Warner" userId="S::davidwarner@microsoft.com::51ffa14d-fdfd-4571-a787-ad4b3bb92711" providerId="AD" clId="Web-{910F23B9-54C5-4EA7-84C7-03F3208A95CC}" dt="2022-08-24T14:08:56.382" v="0"/>
          <ac:spMkLst>
            <pc:docMk/>
            <pc:sldMk cId="1812315545" sldId="2134805597"/>
            <ac:spMk id="3" creationId="{51E3BFF1-5AF2-D5DE-75ED-E166B0E6FE13}"/>
          </ac:spMkLst>
        </pc:spChg>
        <pc:spChg chg="mod">
          <ac:chgData name="David Warner" userId="S::davidwarner@microsoft.com::51ffa14d-fdfd-4571-a787-ad4b3bb92711" providerId="AD" clId="Web-{910F23B9-54C5-4EA7-84C7-03F3208A95CC}" dt="2022-08-24T14:09:05.164" v="6" actId="20577"/>
          <ac:spMkLst>
            <pc:docMk/>
            <pc:sldMk cId="1812315545" sldId="2134805597"/>
            <ac:spMk id="4" creationId="{3CDF55D0-D6B5-1937-F179-520E5A479F43}"/>
          </ac:spMkLst>
        </pc:spChg>
      </pc:sldChg>
    </pc:docChg>
  </pc:docChgLst>
  <pc:docChgLst>
    <pc:chgData name="Garry Trinder" userId="07fd99cb-e781-429f-9145-ef70b41dac11" providerId="ADAL" clId="{1B9A601E-E7DB-4843-A18D-E2B5BE9DA99B}"/>
    <pc:docChg chg="undo redo custSel modSld">
      <pc:chgData name="Garry Trinder" userId="07fd99cb-e781-429f-9145-ef70b41dac11" providerId="ADAL" clId="{1B9A601E-E7DB-4843-A18D-E2B5BE9DA99B}" dt="2022-08-25T14:12:23.958" v="1292" actId="20577"/>
      <pc:docMkLst>
        <pc:docMk/>
      </pc:docMkLst>
      <pc:sldChg chg="delSp modSp mod modNotesTx">
        <pc:chgData name="Garry Trinder" userId="07fd99cb-e781-429f-9145-ef70b41dac11" providerId="ADAL" clId="{1B9A601E-E7DB-4843-A18D-E2B5BE9DA99B}" dt="2022-08-25T14:12:23.958" v="1292" actId="20577"/>
        <pc:sldMkLst>
          <pc:docMk/>
          <pc:sldMk cId="2253365439" sldId="1642"/>
        </pc:sldMkLst>
        <pc:spChg chg="mod">
          <ac:chgData name="Garry Trinder" userId="07fd99cb-e781-429f-9145-ef70b41dac11" providerId="ADAL" clId="{1B9A601E-E7DB-4843-A18D-E2B5BE9DA99B}" dt="2022-08-22T09:11:41.502" v="770" actId="20577"/>
          <ac:spMkLst>
            <pc:docMk/>
            <pc:sldMk cId="2253365439" sldId="1642"/>
            <ac:spMk id="3" creationId="{CBDC9C38-872E-4048-96FE-C321FEF21EC1}"/>
          </ac:spMkLst>
        </pc:spChg>
        <pc:spChg chg="del">
          <ac:chgData name="Garry Trinder" userId="07fd99cb-e781-429f-9145-ef70b41dac11" providerId="ADAL" clId="{1B9A601E-E7DB-4843-A18D-E2B5BE9DA99B}" dt="2022-08-22T08:57:21.411" v="0" actId="478"/>
          <ac:spMkLst>
            <pc:docMk/>
            <pc:sldMk cId="2253365439" sldId="1642"/>
            <ac:spMk id="5" creationId="{C5659304-750E-D5E9-416F-B9AA6D035ABF}"/>
          </ac:spMkLst>
        </pc:spChg>
      </pc:sldChg>
    </pc:docChg>
  </pc:docChgLst>
  <pc:docChgLst>
    <pc:chgData name="Patrick Rodgers" userId="d219dede-d6b3-4097-a769-454d84f039e8" providerId="ADAL" clId="{E64A73B8-5041-433E-8993-09B8943DF645}"/>
    <pc:docChg chg="undo custSel addSld modSld modSection">
      <pc:chgData name="Patrick Rodgers" userId="d219dede-d6b3-4097-a769-454d84f039e8" providerId="ADAL" clId="{E64A73B8-5041-433E-8993-09B8943DF645}" dt="2022-09-08T12:30:40.949" v="87" actId="1076"/>
      <pc:docMkLst>
        <pc:docMk/>
      </pc:docMkLst>
      <pc:sldChg chg="modSp mod">
        <pc:chgData name="Patrick Rodgers" userId="d219dede-d6b3-4097-a769-454d84f039e8" providerId="ADAL" clId="{E64A73B8-5041-433E-8993-09B8943DF645}" dt="2022-09-08T00:04:03.969" v="51" actId="6549"/>
        <pc:sldMkLst>
          <pc:docMk/>
          <pc:sldMk cId="2877399898" sldId="1623"/>
        </pc:sldMkLst>
        <pc:spChg chg="mod">
          <ac:chgData name="Patrick Rodgers" userId="d219dede-d6b3-4097-a769-454d84f039e8" providerId="ADAL" clId="{E64A73B8-5041-433E-8993-09B8943DF645}" dt="2022-09-08T00:04:03.969" v="51" actId="6549"/>
          <ac:spMkLst>
            <pc:docMk/>
            <pc:sldMk cId="2877399898" sldId="1623"/>
            <ac:spMk id="3" creationId="{CBDC9C38-872E-4048-96FE-C321FEF21EC1}"/>
          </ac:spMkLst>
        </pc:spChg>
      </pc:sldChg>
      <pc:sldChg chg="modSp mod">
        <pc:chgData name="Patrick Rodgers" userId="d219dede-d6b3-4097-a769-454d84f039e8" providerId="ADAL" clId="{E64A73B8-5041-433E-8993-09B8943DF645}" dt="2022-09-08T12:29:32.312" v="71" actId="20577"/>
        <pc:sldMkLst>
          <pc:docMk/>
          <pc:sldMk cId="3554970203" sldId="2076137597"/>
        </pc:sldMkLst>
        <pc:spChg chg="mod">
          <ac:chgData name="Patrick Rodgers" userId="d219dede-d6b3-4097-a769-454d84f039e8" providerId="ADAL" clId="{E64A73B8-5041-433E-8993-09B8943DF645}" dt="2022-09-08T12:29:32.312" v="71" actId="20577"/>
          <ac:spMkLst>
            <pc:docMk/>
            <pc:sldMk cId="3554970203" sldId="2076137597"/>
            <ac:spMk id="22" creationId="{C3850332-7012-43B5-831F-FACD76D2BD30}"/>
          </ac:spMkLst>
        </pc:spChg>
      </pc:sldChg>
      <pc:sldChg chg="addSp delSp modSp new mod chgLayout">
        <pc:chgData name="Patrick Rodgers" userId="d219dede-d6b3-4097-a769-454d84f039e8" providerId="ADAL" clId="{E64A73B8-5041-433E-8993-09B8943DF645}" dt="2022-09-08T12:30:40.949" v="87" actId="1076"/>
        <pc:sldMkLst>
          <pc:docMk/>
          <pc:sldMk cId="624986436" sldId="2145707319"/>
        </pc:sldMkLst>
        <pc:spChg chg="del mod ord">
          <ac:chgData name="Patrick Rodgers" userId="d219dede-d6b3-4097-a769-454d84f039e8" providerId="ADAL" clId="{E64A73B8-5041-433E-8993-09B8943DF645}" dt="2022-09-08T12:30:04.928" v="73" actId="700"/>
          <ac:spMkLst>
            <pc:docMk/>
            <pc:sldMk cId="624986436" sldId="2145707319"/>
            <ac:spMk id="2" creationId="{1F58F78E-C8D5-3D07-BCBF-354C709C058E}"/>
          </ac:spMkLst>
        </pc:spChg>
        <pc:spChg chg="del">
          <ac:chgData name="Patrick Rodgers" userId="d219dede-d6b3-4097-a769-454d84f039e8" providerId="ADAL" clId="{E64A73B8-5041-433E-8993-09B8943DF645}" dt="2022-09-08T12:30:04.928" v="73" actId="700"/>
          <ac:spMkLst>
            <pc:docMk/>
            <pc:sldMk cId="624986436" sldId="2145707319"/>
            <ac:spMk id="3" creationId="{67B00CA8-802C-8CA3-69A3-2AFD3B3ED47A}"/>
          </ac:spMkLst>
        </pc:spChg>
        <pc:spChg chg="add mod ord">
          <ac:chgData name="Patrick Rodgers" userId="d219dede-d6b3-4097-a769-454d84f039e8" providerId="ADAL" clId="{E64A73B8-5041-433E-8993-09B8943DF645}" dt="2022-09-08T12:30:40.949" v="87" actId="1076"/>
          <ac:spMkLst>
            <pc:docMk/>
            <pc:sldMk cId="624986436" sldId="2145707319"/>
            <ac:spMk id="4" creationId="{61C921A8-7688-5B47-C20C-2F9A981CF403}"/>
          </ac:spMkLst>
        </pc:spChg>
      </pc:sldChg>
    </pc:docChg>
  </pc:docChgLst>
  <pc:docChgLst>
    <pc:chgData name="David Warner" userId="S::davidwarner@microsoft.com::51ffa14d-fdfd-4571-a787-ad4b3bb92711" providerId="AD" clId="Web-{595EC51C-FFEF-47A1-A43B-023423968C88}"/>
    <pc:docChg chg="modSld">
      <pc:chgData name="David Warner" userId="S::davidwarner@microsoft.com::51ffa14d-fdfd-4571-a787-ad4b3bb92711" providerId="AD" clId="Web-{595EC51C-FFEF-47A1-A43B-023423968C88}" dt="2022-07-27T15:00:01.037" v="0"/>
      <pc:docMkLst>
        <pc:docMk/>
      </pc:docMkLst>
      <pc:sldChg chg="delSp">
        <pc:chgData name="David Warner" userId="S::davidwarner@microsoft.com::51ffa14d-fdfd-4571-a787-ad4b3bb92711" providerId="AD" clId="Web-{595EC51C-FFEF-47A1-A43B-023423968C88}" dt="2022-07-27T15:00:01.037" v="0"/>
        <pc:sldMkLst>
          <pc:docMk/>
          <pc:sldMk cId="2925091645" sldId="2076136308"/>
        </pc:sldMkLst>
        <pc:spChg chg="del">
          <ac:chgData name="David Warner" userId="S::davidwarner@microsoft.com::51ffa14d-fdfd-4571-a787-ad4b3bb92711" providerId="AD" clId="Web-{595EC51C-FFEF-47A1-A43B-023423968C88}" dt="2022-07-27T15:00:01.037" v="0"/>
          <ac:spMkLst>
            <pc:docMk/>
            <pc:sldMk cId="2925091645" sldId="2076136308"/>
            <ac:spMk id="30" creationId="{05CFC424-6DDC-3033-CDED-12F6785121FA}"/>
          </ac:spMkLst>
        </pc:spChg>
      </pc:sldChg>
    </pc:docChg>
  </pc:docChgLst>
  <pc:docChgLst>
    <pc:chgData name="Vesa Juvonen" userId="c7243be1-99a3-4752-ab2a-0cf698cf8236" providerId="ADAL" clId="{CED42048-6E9B-45F9-B327-185FEC60E960}"/>
    <pc:docChg chg="undo custSel delSld modSld modSection">
      <pc:chgData name="Vesa Juvonen" userId="c7243be1-99a3-4752-ab2a-0cf698cf8236" providerId="ADAL" clId="{CED42048-6E9B-45F9-B327-185FEC60E960}" dt="2022-08-25T13:19:57.336" v="451" actId="1076"/>
      <pc:docMkLst>
        <pc:docMk/>
      </pc:docMkLst>
      <pc:sldChg chg="modSp mod">
        <pc:chgData name="Vesa Juvonen" userId="c7243be1-99a3-4752-ab2a-0cf698cf8236" providerId="ADAL" clId="{CED42048-6E9B-45F9-B327-185FEC60E960}" dt="2022-08-25T13:18:24.018" v="437" actId="20577"/>
        <pc:sldMkLst>
          <pc:docMk/>
          <pc:sldMk cId="2967945684" sldId="277"/>
        </pc:sldMkLst>
        <pc:spChg chg="mod">
          <ac:chgData name="Vesa Juvonen" userId="c7243be1-99a3-4752-ab2a-0cf698cf8236" providerId="ADAL" clId="{CED42048-6E9B-45F9-B327-185FEC60E960}" dt="2022-08-25T13:18:24.018" v="437" actId="20577"/>
          <ac:spMkLst>
            <pc:docMk/>
            <pc:sldMk cId="2967945684" sldId="277"/>
            <ac:spMk id="4" creationId="{A04E16D6-6682-4068-BF11-BA8E4E8E1BBC}"/>
          </ac:spMkLst>
        </pc:spChg>
      </pc:sldChg>
      <pc:sldChg chg="delSp modSp mod">
        <pc:chgData name="Vesa Juvonen" userId="c7243be1-99a3-4752-ab2a-0cf698cf8236" providerId="ADAL" clId="{CED42048-6E9B-45F9-B327-185FEC60E960}" dt="2022-08-25T13:14:32.593" v="344" actId="478"/>
        <pc:sldMkLst>
          <pc:docMk/>
          <pc:sldMk cId="287163252" sldId="1567"/>
        </pc:sldMkLst>
        <pc:spChg chg="mod">
          <ac:chgData name="Vesa Juvonen" userId="c7243be1-99a3-4752-ab2a-0cf698cf8236" providerId="ADAL" clId="{CED42048-6E9B-45F9-B327-185FEC60E960}" dt="2022-08-25T13:14:28.351" v="343" actId="20577"/>
          <ac:spMkLst>
            <pc:docMk/>
            <pc:sldMk cId="287163252" sldId="1567"/>
            <ac:spMk id="5" creationId="{9B6ECC88-D921-48D6-BA85-F52F354F9C35}"/>
          </ac:spMkLst>
        </pc:spChg>
        <pc:picChg chg="del">
          <ac:chgData name="Vesa Juvonen" userId="c7243be1-99a3-4752-ab2a-0cf698cf8236" providerId="ADAL" clId="{CED42048-6E9B-45F9-B327-185FEC60E960}" dt="2022-08-25T13:14:32.593" v="344" actId="478"/>
          <ac:picMkLst>
            <pc:docMk/>
            <pc:sldMk cId="287163252" sldId="1567"/>
            <ac:picMk id="1026" creationId="{2EEBCB4F-7C73-07D0-7528-B79D74389FEA}"/>
          </ac:picMkLst>
        </pc:picChg>
      </pc:sldChg>
      <pc:sldChg chg="modSp mod">
        <pc:chgData name="Vesa Juvonen" userId="c7243be1-99a3-4752-ab2a-0cf698cf8236" providerId="ADAL" clId="{CED42048-6E9B-45F9-B327-185FEC60E960}" dt="2022-08-25T09:49:15.335" v="274" actId="1076"/>
        <pc:sldMkLst>
          <pc:docMk/>
          <pc:sldMk cId="10702720" sldId="2079"/>
        </pc:sldMkLst>
        <pc:spChg chg="mod">
          <ac:chgData name="Vesa Juvonen" userId="c7243be1-99a3-4752-ab2a-0cf698cf8236" providerId="ADAL" clId="{CED42048-6E9B-45F9-B327-185FEC60E960}" dt="2022-08-25T09:39:18.179" v="31" actId="20577"/>
          <ac:spMkLst>
            <pc:docMk/>
            <pc:sldMk cId="10702720" sldId="2079"/>
            <ac:spMk id="8" creationId="{00000000-0000-0000-0000-000000000000}"/>
          </ac:spMkLst>
        </pc:spChg>
        <pc:picChg chg="mod">
          <ac:chgData name="Vesa Juvonen" userId="c7243be1-99a3-4752-ab2a-0cf698cf8236" providerId="ADAL" clId="{CED42048-6E9B-45F9-B327-185FEC60E960}" dt="2022-08-25T09:49:15.335" v="274" actId="1076"/>
          <ac:picMkLst>
            <pc:docMk/>
            <pc:sldMk cId="10702720" sldId="2079"/>
            <ac:picMk id="11" creationId="{1969CEB2-97BE-4D53-B93F-16FBDB07A39C}"/>
          </ac:picMkLst>
        </pc:picChg>
        <pc:picChg chg="mod">
          <ac:chgData name="Vesa Juvonen" userId="c7243be1-99a3-4752-ab2a-0cf698cf8236" providerId="ADAL" clId="{CED42048-6E9B-45F9-B327-185FEC60E960}" dt="2022-08-25T09:49:12.828" v="273" actId="1076"/>
          <ac:picMkLst>
            <pc:docMk/>
            <pc:sldMk cId="10702720" sldId="2079"/>
            <ac:picMk id="15" creationId="{93E33F33-16F6-44AF-9AC5-57603F31A144}"/>
          </ac:picMkLst>
        </pc:picChg>
      </pc:sldChg>
      <pc:sldChg chg="addSp modSp mod">
        <pc:chgData name="Vesa Juvonen" userId="c7243be1-99a3-4752-ab2a-0cf698cf8236" providerId="ADAL" clId="{CED42048-6E9B-45F9-B327-185FEC60E960}" dt="2022-08-25T13:19:57.336" v="451" actId="1076"/>
        <pc:sldMkLst>
          <pc:docMk/>
          <pc:sldMk cId="4037611923" sldId="3334"/>
        </pc:sldMkLst>
        <pc:spChg chg="mod">
          <ac:chgData name="Vesa Juvonen" userId="c7243be1-99a3-4752-ab2a-0cf698cf8236" providerId="ADAL" clId="{CED42048-6E9B-45F9-B327-185FEC60E960}" dt="2022-08-25T13:19:51.638" v="448" actId="14100"/>
          <ac:spMkLst>
            <pc:docMk/>
            <pc:sldMk cId="4037611923" sldId="3334"/>
            <ac:spMk id="3" creationId="{CBDC9C38-872E-4048-96FE-C321FEF21EC1}"/>
          </ac:spMkLst>
        </pc:spChg>
        <pc:spChg chg="add ord">
          <ac:chgData name="Vesa Juvonen" userId="c7243be1-99a3-4752-ab2a-0cf698cf8236" providerId="ADAL" clId="{CED42048-6E9B-45F9-B327-185FEC60E960}" dt="2022-08-25T13:18:44.855" v="439" actId="167"/>
          <ac:spMkLst>
            <pc:docMk/>
            <pc:sldMk cId="4037611923" sldId="3334"/>
            <ac:spMk id="20" creationId="{1AAF20CE-2609-352C-19D3-80D5C12199DB}"/>
          </ac:spMkLst>
        </pc:spChg>
        <pc:picChg chg="mod">
          <ac:chgData name="Vesa Juvonen" userId="c7243be1-99a3-4752-ab2a-0cf698cf8236" providerId="ADAL" clId="{CED42048-6E9B-45F9-B327-185FEC60E960}" dt="2022-08-25T13:19:55.428" v="449" actId="1076"/>
          <ac:picMkLst>
            <pc:docMk/>
            <pc:sldMk cId="4037611923" sldId="3334"/>
            <ac:picMk id="4" creationId="{94727BAC-8382-13BB-E3E1-D925DEC59CE7}"/>
          </ac:picMkLst>
        </pc:picChg>
        <pc:picChg chg="mod">
          <ac:chgData name="Vesa Juvonen" userId="c7243be1-99a3-4752-ab2a-0cf698cf8236" providerId="ADAL" clId="{CED42048-6E9B-45F9-B327-185FEC60E960}" dt="2022-08-25T13:19:56.434" v="450" actId="1076"/>
          <ac:picMkLst>
            <pc:docMk/>
            <pc:sldMk cId="4037611923" sldId="3334"/>
            <ac:picMk id="5" creationId="{594591A5-91E0-C295-06B7-90330D11B035}"/>
          </ac:picMkLst>
        </pc:picChg>
        <pc:picChg chg="mod">
          <ac:chgData name="Vesa Juvonen" userId="c7243be1-99a3-4752-ab2a-0cf698cf8236" providerId="ADAL" clId="{CED42048-6E9B-45F9-B327-185FEC60E960}" dt="2022-08-25T13:19:57.336" v="451" actId="1076"/>
          <ac:picMkLst>
            <pc:docMk/>
            <pc:sldMk cId="4037611923" sldId="3334"/>
            <ac:picMk id="19" creationId="{93B071C7-88A9-14E0-6102-DDD46CCAA2E7}"/>
          </ac:picMkLst>
        </pc:picChg>
      </pc:sldChg>
      <pc:sldChg chg="modSp mod">
        <pc:chgData name="Vesa Juvonen" userId="c7243be1-99a3-4752-ab2a-0cf698cf8236" providerId="ADAL" clId="{CED42048-6E9B-45F9-B327-185FEC60E960}" dt="2022-08-25T09:39:05.502" v="20" actId="1076"/>
        <pc:sldMkLst>
          <pc:docMk/>
          <pc:sldMk cId="778883926" sldId="2076136264"/>
        </pc:sldMkLst>
        <pc:spChg chg="mod">
          <ac:chgData name="Vesa Juvonen" userId="c7243be1-99a3-4752-ab2a-0cf698cf8236" providerId="ADAL" clId="{CED42048-6E9B-45F9-B327-185FEC60E960}" dt="2022-08-25T09:39:01.541" v="19" actId="20577"/>
          <ac:spMkLst>
            <pc:docMk/>
            <pc:sldMk cId="778883926" sldId="2076136264"/>
            <ac:spMk id="14" creationId="{953584C8-8734-42EA-AD16-6AA2B405D249}"/>
          </ac:spMkLst>
        </pc:spChg>
        <pc:picChg chg="mod">
          <ac:chgData name="Vesa Juvonen" userId="c7243be1-99a3-4752-ab2a-0cf698cf8236" providerId="ADAL" clId="{CED42048-6E9B-45F9-B327-185FEC60E960}" dt="2022-08-25T09:38:56.472" v="8" actId="1076"/>
          <ac:picMkLst>
            <pc:docMk/>
            <pc:sldMk cId="778883926" sldId="2076136264"/>
            <ac:picMk id="10" creationId="{15B0DB46-24E4-45EE-8E26-622D1FA3D4D0}"/>
          </ac:picMkLst>
        </pc:picChg>
        <pc:picChg chg="mod">
          <ac:chgData name="Vesa Juvonen" userId="c7243be1-99a3-4752-ab2a-0cf698cf8236" providerId="ADAL" clId="{CED42048-6E9B-45F9-B327-185FEC60E960}" dt="2022-08-25T09:39:05.502" v="20" actId="1076"/>
          <ac:picMkLst>
            <pc:docMk/>
            <pc:sldMk cId="778883926" sldId="2076136264"/>
            <ac:picMk id="11" creationId="{47158F51-FAAD-4DE3-B803-9B850CB0571E}"/>
          </ac:picMkLst>
        </pc:picChg>
      </pc:sldChg>
      <pc:sldChg chg="delSp modSp mod">
        <pc:chgData name="Vesa Juvonen" userId="c7243be1-99a3-4752-ab2a-0cf698cf8236" providerId="ADAL" clId="{CED42048-6E9B-45F9-B327-185FEC60E960}" dt="2022-08-25T09:52:00.329" v="321" actId="20577"/>
        <pc:sldMkLst>
          <pc:docMk/>
          <pc:sldMk cId="3452186815" sldId="2134805611"/>
        </pc:sldMkLst>
        <pc:spChg chg="del">
          <ac:chgData name="Vesa Juvonen" userId="c7243be1-99a3-4752-ab2a-0cf698cf8236" providerId="ADAL" clId="{CED42048-6E9B-45F9-B327-185FEC60E960}" dt="2022-08-25T09:41:36.571" v="91" actId="478"/>
          <ac:spMkLst>
            <pc:docMk/>
            <pc:sldMk cId="3452186815" sldId="2134805611"/>
            <ac:spMk id="4" creationId="{C7378A72-6B17-5E23-8935-C3B60937FA32}"/>
          </ac:spMkLst>
        </pc:spChg>
        <pc:spChg chg="mod">
          <ac:chgData name="Vesa Juvonen" userId="c7243be1-99a3-4752-ab2a-0cf698cf8236" providerId="ADAL" clId="{CED42048-6E9B-45F9-B327-185FEC60E960}" dt="2022-08-25T09:52:00.329" v="321" actId="20577"/>
          <ac:spMkLst>
            <pc:docMk/>
            <pc:sldMk cId="3452186815" sldId="2134805611"/>
            <ac:spMk id="12" creationId="{24EC370B-AF62-4FF0-9567-91771F6DF07D}"/>
          </ac:spMkLst>
        </pc:spChg>
      </pc:sldChg>
      <pc:sldChg chg="modSp mod">
        <pc:chgData name="Vesa Juvonen" userId="c7243be1-99a3-4752-ab2a-0cf698cf8236" providerId="ADAL" clId="{CED42048-6E9B-45F9-B327-185FEC60E960}" dt="2022-08-25T09:39:34.381" v="62" actId="20577"/>
        <pc:sldMkLst>
          <pc:docMk/>
          <pc:sldMk cId="2775546260" sldId="2145707293"/>
        </pc:sldMkLst>
        <pc:spChg chg="mod">
          <ac:chgData name="Vesa Juvonen" userId="c7243be1-99a3-4752-ab2a-0cf698cf8236" providerId="ADAL" clId="{CED42048-6E9B-45F9-B327-185FEC60E960}" dt="2022-08-25T09:39:34.381" v="62" actId="20577"/>
          <ac:spMkLst>
            <pc:docMk/>
            <pc:sldMk cId="2775546260" sldId="2145707293"/>
            <ac:spMk id="7" creationId="{6F939F32-4E37-4CA3-B710-00610E5E59D3}"/>
          </ac:spMkLst>
        </pc:spChg>
      </pc:sldChg>
      <pc:sldChg chg="delSp modSp mod">
        <pc:chgData name="Vesa Juvonen" userId="c7243be1-99a3-4752-ab2a-0cf698cf8236" providerId="ADAL" clId="{CED42048-6E9B-45F9-B327-185FEC60E960}" dt="2022-08-25T13:14:44.116" v="365" actId="478"/>
        <pc:sldMkLst>
          <pc:docMk/>
          <pc:sldMk cId="4180230614" sldId="2145707299"/>
        </pc:sldMkLst>
        <pc:spChg chg="mod">
          <ac:chgData name="Vesa Juvonen" userId="c7243be1-99a3-4752-ab2a-0cf698cf8236" providerId="ADAL" clId="{CED42048-6E9B-45F9-B327-185FEC60E960}" dt="2022-08-25T13:14:39.499" v="364" actId="20577"/>
          <ac:spMkLst>
            <pc:docMk/>
            <pc:sldMk cId="4180230614" sldId="2145707299"/>
            <ac:spMk id="5" creationId="{9B6ECC88-D921-48D6-BA85-F52F354F9C35}"/>
          </ac:spMkLst>
        </pc:spChg>
        <pc:picChg chg="del">
          <ac:chgData name="Vesa Juvonen" userId="c7243be1-99a3-4752-ab2a-0cf698cf8236" providerId="ADAL" clId="{CED42048-6E9B-45F9-B327-185FEC60E960}" dt="2022-08-25T13:14:44.116" v="365" actId="478"/>
          <ac:picMkLst>
            <pc:docMk/>
            <pc:sldMk cId="4180230614" sldId="2145707299"/>
            <ac:picMk id="1026" creationId="{2EEBCB4F-7C73-07D0-7528-B79D74389FEA}"/>
          </ac:picMkLst>
        </pc:picChg>
      </pc:sldChg>
      <pc:sldChg chg="delSp del mod">
        <pc:chgData name="Vesa Juvonen" userId="c7243be1-99a3-4752-ab2a-0cf698cf8236" providerId="ADAL" clId="{CED42048-6E9B-45F9-B327-185FEC60E960}" dt="2022-08-25T09:39:59.996" v="64" actId="47"/>
        <pc:sldMkLst>
          <pc:docMk/>
          <pc:sldMk cId="2869296296" sldId="2145707316"/>
        </pc:sldMkLst>
        <pc:spChg chg="del">
          <ac:chgData name="Vesa Juvonen" userId="c7243be1-99a3-4752-ab2a-0cf698cf8236" providerId="ADAL" clId="{CED42048-6E9B-45F9-B327-185FEC60E960}" dt="2022-08-25T09:39:54.565" v="63" actId="478"/>
          <ac:spMkLst>
            <pc:docMk/>
            <pc:sldMk cId="2869296296" sldId="2145707316"/>
            <ac:spMk id="7" creationId="{196B2391-33B4-DE95-95F3-99E1D61CED67}"/>
          </ac:spMkLst>
        </pc:spChg>
      </pc:sldChg>
      <pc:sldChg chg="addSp delSp modSp mod">
        <pc:chgData name="Vesa Juvonen" userId="c7243be1-99a3-4752-ab2a-0cf698cf8236" providerId="ADAL" clId="{CED42048-6E9B-45F9-B327-185FEC60E960}" dt="2022-08-25T09:41:18.988" v="90" actId="6549"/>
        <pc:sldMkLst>
          <pc:docMk/>
          <pc:sldMk cId="1488650240" sldId="2145707317"/>
        </pc:sldMkLst>
        <pc:spChg chg="del">
          <ac:chgData name="Vesa Juvonen" userId="c7243be1-99a3-4752-ab2a-0cf698cf8236" providerId="ADAL" clId="{CED42048-6E9B-45F9-B327-185FEC60E960}" dt="2022-08-25T09:40:02.906" v="65" actId="478"/>
          <ac:spMkLst>
            <pc:docMk/>
            <pc:sldMk cId="1488650240" sldId="2145707317"/>
            <ac:spMk id="5" creationId="{DD778FDA-8B99-7388-F2DE-757585770A8B}"/>
          </ac:spMkLst>
        </pc:spChg>
        <pc:spChg chg="mod">
          <ac:chgData name="Vesa Juvonen" userId="c7243be1-99a3-4752-ab2a-0cf698cf8236" providerId="ADAL" clId="{CED42048-6E9B-45F9-B327-185FEC60E960}" dt="2022-08-25T09:41:18.988" v="90" actId="6549"/>
          <ac:spMkLst>
            <pc:docMk/>
            <pc:sldMk cId="1488650240" sldId="2145707317"/>
            <ac:spMk id="6" creationId="{91480DE8-A5FC-05F5-A4B9-B05D4D650380}"/>
          </ac:spMkLst>
        </pc:spChg>
        <pc:spChg chg="mod">
          <ac:chgData name="Vesa Juvonen" userId="c7243be1-99a3-4752-ab2a-0cf698cf8236" providerId="ADAL" clId="{CED42048-6E9B-45F9-B327-185FEC60E960}" dt="2022-08-25T09:40:43.441" v="75" actId="1076"/>
          <ac:spMkLst>
            <pc:docMk/>
            <pc:sldMk cId="1488650240" sldId="2145707317"/>
            <ac:spMk id="9" creationId="{792D7D7A-5B61-E19C-DE18-0A2970824E3D}"/>
          </ac:spMkLst>
        </pc:spChg>
        <pc:spChg chg="mod">
          <ac:chgData name="Vesa Juvonen" userId="c7243be1-99a3-4752-ab2a-0cf698cf8236" providerId="ADAL" clId="{CED42048-6E9B-45F9-B327-185FEC60E960}" dt="2022-08-25T09:40:50.701" v="77" actId="1076"/>
          <ac:spMkLst>
            <pc:docMk/>
            <pc:sldMk cId="1488650240" sldId="2145707317"/>
            <ac:spMk id="10" creationId="{7C816919-6E6A-4402-ADE3-B85F4ACC0DF0}"/>
          </ac:spMkLst>
        </pc:spChg>
        <pc:spChg chg="mod">
          <ac:chgData name="Vesa Juvonen" userId="c7243be1-99a3-4752-ab2a-0cf698cf8236" providerId="ADAL" clId="{CED42048-6E9B-45F9-B327-185FEC60E960}" dt="2022-08-25T09:40:52.960" v="78" actId="1076"/>
          <ac:spMkLst>
            <pc:docMk/>
            <pc:sldMk cId="1488650240" sldId="2145707317"/>
            <ac:spMk id="11" creationId="{FA5409C7-6F34-74E4-1D06-16AC38A9D907}"/>
          </ac:spMkLst>
        </pc:spChg>
        <pc:spChg chg="mod">
          <ac:chgData name="Vesa Juvonen" userId="c7243be1-99a3-4752-ab2a-0cf698cf8236" providerId="ADAL" clId="{CED42048-6E9B-45F9-B327-185FEC60E960}" dt="2022-08-25T09:40:36.721" v="74" actId="1076"/>
          <ac:spMkLst>
            <pc:docMk/>
            <pc:sldMk cId="1488650240" sldId="2145707317"/>
            <ac:spMk id="17" creationId="{F1E7D341-ACA5-5D51-1117-938EE8397606}"/>
          </ac:spMkLst>
        </pc:spChg>
        <pc:spChg chg="mod">
          <ac:chgData name="Vesa Juvonen" userId="c7243be1-99a3-4752-ab2a-0cf698cf8236" providerId="ADAL" clId="{CED42048-6E9B-45F9-B327-185FEC60E960}" dt="2022-08-25T09:40:33.328" v="73" actId="1076"/>
          <ac:spMkLst>
            <pc:docMk/>
            <pc:sldMk cId="1488650240" sldId="2145707317"/>
            <ac:spMk id="19" creationId="{B63C4345-583B-697F-1922-18888AC94030}"/>
          </ac:spMkLst>
        </pc:spChg>
        <pc:spChg chg="mod">
          <ac:chgData name="Vesa Juvonen" userId="c7243be1-99a3-4752-ab2a-0cf698cf8236" providerId="ADAL" clId="{CED42048-6E9B-45F9-B327-185FEC60E960}" dt="2022-08-25T09:40:45.990" v="76" actId="1076"/>
          <ac:spMkLst>
            <pc:docMk/>
            <pc:sldMk cId="1488650240" sldId="2145707317"/>
            <ac:spMk id="21" creationId="{63295C31-4DEA-A971-DD41-7FC9B9206B07}"/>
          </ac:spMkLst>
        </pc:spChg>
        <pc:picChg chg="del">
          <ac:chgData name="Vesa Juvonen" userId="c7243be1-99a3-4752-ab2a-0cf698cf8236" providerId="ADAL" clId="{CED42048-6E9B-45F9-B327-185FEC60E960}" dt="2022-08-25T09:40:07.908" v="66" actId="478"/>
          <ac:picMkLst>
            <pc:docMk/>
            <pc:sldMk cId="1488650240" sldId="2145707317"/>
            <ac:picMk id="3" creationId="{3BA6706B-1856-67A2-9900-D22F3EA98820}"/>
          </ac:picMkLst>
        </pc:picChg>
        <pc:picChg chg="add mod">
          <ac:chgData name="Vesa Juvonen" userId="c7243be1-99a3-4752-ab2a-0cf698cf8236" providerId="ADAL" clId="{CED42048-6E9B-45F9-B327-185FEC60E960}" dt="2022-08-25T09:40:26.120" v="72" actId="1076"/>
          <ac:picMkLst>
            <pc:docMk/>
            <pc:sldMk cId="1488650240" sldId="2145707317"/>
            <ac:picMk id="7" creationId="{E1D4A5F3-65DE-E4A9-3DE5-67E5CA2D5B3E}"/>
          </ac:picMkLst>
        </pc:picChg>
        <pc:cxnChg chg="mod ord">
          <ac:chgData name="Vesa Juvonen" userId="c7243be1-99a3-4752-ab2a-0cf698cf8236" providerId="ADAL" clId="{CED42048-6E9B-45F9-B327-185FEC60E960}" dt="2022-08-25T09:41:10.662" v="83" actId="14100"/>
          <ac:cxnSpMkLst>
            <pc:docMk/>
            <pc:sldMk cId="1488650240" sldId="2145707317"/>
            <ac:cxnSpMk id="12" creationId="{ADEF8085-CC88-5F33-472A-B0B73239C666}"/>
          </ac:cxnSpMkLst>
        </pc:cxnChg>
      </pc:sldChg>
      <pc:sldChg chg="addSp modSp mod">
        <pc:chgData name="Vesa Juvonen" userId="c7243be1-99a3-4752-ab2a-0cf698cf8236" providerId="ADAL" clId="{CED42048-6E9B-45F9-B327-185FEC60E960}" dt="2022-08-25T13:17:46.611" v="435" actId="1076"/>
        <pc:sldMkLst>
          <pc:docMk/>
          <pc:sldMk cId="318639830" sldId="2145707318"/>
        </pc:sldMkLst>
        <pc:spChg chg="add mod">
          <ac:chgData name="Vesa Juvonen" userId="c7243be1-99a3-4752-ab2a-0cf698cf8236" providerId="ADAL" clId="{CED42048-6E9B-45F9-B327-185FEC60E960}" dt="2022-08-25T13:17:46.611" v="435" actId="1076"/>
          <ac:spMkLst>
            <pc:docMk/>
            <pc:sldMk cId="318639830" sldId="2145707318"/>
            <ac:spMk id="19" creationId="{5C5B9935-4561-5652-E19B-A63B4C04EFF4}"/>
          </ac:spMkLst>
        </pc:spChg>
      </pc:sldChg>
    </pc:docChg>
  </pc:docChgLst>
  <pc:docChgLst>
    <pc:chgData name="Mikael Svenson" userId="965d4e6a-fd22-4d0b-8bb9-2315d7bb356c" providerId="ADAL" clId="{1ADD3815-4CE9-43D6-939F-8F5C559335DE}"/>
    <pc:docChg chg="custSel modSld">
      <pc:chgData name="Mikael Svenson" userId="965d4e6a-fd22-4d0b-8bb9-2315d7bb356c" providerId="ADAL" clId="{1ADD3815-4CE9-43D6-939F-8F5C559335DE}" dt="2022-08-23T08:08:10.180" v="5" actId="20577"/>
      <pc:docMkLst>
        <pc:docMk/>
      </pc:docMkLst>
      <pc:sldChg chg="delSp modSp mod">
        <pc:chgData name="Mikael Svenson" userId="965d4e6a-fd22-4d0b-8bb9-2315d7bb356c" providerId="ADAL" clId="{1ADD3815-4CE9-43D6-939F-8F5C559335DE}" dt="2022-08-23T08:08:10.180" v="5" actId="20577"/>
        <pc:sldMkLst>
          <pc:docMk/>
          <pc:sldMk cId="2925091645" sldId="2076136308"/>
        </pc:sldMkLst>
        <pc:spChg chg="mod">
          <ac:chgData name="Mikael Svenson" userId="965d4e6a-fd22-4d0b-8bb9-2315d7bb356c" providerId="ADAL" clId="{1ADD3815-4CE9-43D6-939F-8F5C559335DE}" dt="2022-08-23T08:08:10.180" v="5" actId="20577"/>
          <ac:spMkLst>
            <pc:docMk/>
            <pc:sldMk cId="2925091645" sldId="2076136308"/>
            <ac:spMk id="3" creationId="{CBDC9C38-872E-4048-96FE-C321FEF21EC1}"/>
          </ac:spMkLst>
        </pc:spChg>
        <pc:spChg chg="del">
          <ac:chgData name="Mikael Svenson" userId="965d4e6a-fd22-4d0b-8bb9-2315d7bb356c" providerId="ADAL" clId="{1ADD3815-4CE9-43D6-939F-8F5C559335DE}" dt="2022-08-23T08:08:07.312" v="0" actId="478"/>
          <ac:spMkLst>
            <pc:docMk/>
            <pc:sldMk cId="2925091645" sldId="2076136308"/>
            <ac:spMk id="20" creationId="{5301BD31-8BB7-66FB-BB33-14BAC1840C28}"/>
          </ac:spMkLst>
        </pc:spChg>
      </pc:sldChg>
    </pc:docChg>
  </pc:docChgLst>
  <pc:docChgLst>
    <pc:chgData name="David Warner" userId="S::davidwarner@microsoft.com::51ffa14d-fdfd-4571-a787-ad4b3bb92711" providerId="AD" clId="Web-{ACE4BC75-411A-406B-BEF4-C8661D102A88}"/>
    <pc:docChg chg="modSld">
      <pc:chgData name="David Warner" userId="S::davidwarner@microsoft.com::51ffa14d-fdfd-4571-a787-ad4b3bb92711" providerId="AD" clId="Web-{ACE4BC75-411A-406B-BEF4-C8661D102A88}" dt="2022-08-11T23:18:10.377" v="30" actId="20577"/>
      <pc:docMkLst>
        <pc:docMk/>
      </pc:docMkLst>
      <pc:sldChg chg="modSp">
        <pc:chgData name="David Warner" userId="S::davidwarner@microsoft.com::51ffa14d-fdfd-4571-a787-ad4b3bb92711" providerId="AD" clId="Web-{ACE4BC75-411A-406B-BEF4-C8661D102A88}" dt="2022-08-11T23:18:10.377" v="30" actId="20577"/>
        <pc:sldMkLst>
          <pc:docMk/>
          <pc:sldMk cId="2967945684" sldId="277"/>
        </pc:sldMkLst>
        <pc:spChg chg="mod">
          <ac:chgData name="David Warner" userId="S::davidwarner@microsoft.com::51ffa14d-fdfd-4571-a787-ad4b3bb92711" providerId="AD" clId="Web-{ACE4BC75-411A-406B-BEF4-C8661D102A88}" dt="2022-08-11T23:18:10.377" v="30" actId="20577"/>
          <ac:spMkLst>
            <pc:docMk/>
            <pc:sldMk cId="2967945684" sldId="277"/>
            <ac:spMk id="4" creationId="{A04E16D6-6682-4068-BF11-BA8E4E8E1BBC}"/>
          </ac:spMkLst>
        </pc:spChg>
      </pc:sldChg>
      <pc:sldChg chg="modSp">
        <pc:chgData name="David Warner" userId="S::davidwarner@microsoft.com::51ffa14d-fdfd-4571-a787-ad4b3bb92711" providerId="AD" clId="Web-{ACE4BC75-411A-406B-BEF4-C8661D102A88}" dt="2022-08-11T23:16:34.047" v="1" actId="20577"/>
        <pc:sldMkLst>
          <pc:docMk/>
          <pc:sldMk cId="287163252" sldId="1567"/>
        </pc:sldMkLst>
        <pc:spChg chg="mod">
          <ac:chgData name="David Warner" userId="S::davidwarner@microsoft.com::51ffa14d-fdfd-4571-a787-ad4b3bb92711" providerId="AD" clId="Web-{ACE4BC75-411A-406B-BEF4-C8661D102A88}" dt="2022-08-11T23:16:34.047" v="1" actId="20577"/>
          <ac:spMkLst>
            <pc:docMk/>
            <pc:sldMk cId="287163252" sldId="1567"/>
            <ac:spMk id="8" creationId="{00000000-0000-0000-0000-000000000000}"/>
          </ac:spMkLst>
        </pc:spChg>
      </pc:sldChg>
      <pc:sldChg chg="addSp">
        <pc:chgData name="David Warner" userId="S::davidwarner@microsoft.com::51ffa14d-fdfd-4571-a787-ad4b3bb92711" providerId="AD" clId="Web-{ACE4BC75-411A-406B-BEF4-C8661D102A88}" dt="2022-08-11T23:17:06.110" v="12"/>
        <pc:sldMkLst>
          <pc:docMk/>
          <pc:sldMk cId="2877399898" sldId="1623"/>
        </pc:sldMkLst>
        <pc:spChg chg="add">
          <ac:chgData name="David Warner" userId="S::davidwarner@microsoft.com::51ffa14d-fdfd-4571-a787-ad4b3bb92711" providerId="AD" clId="Web-{ACE4BC75-411A-406B-BEF4-C8661D102A88}" dt="2022-08-11T23:17:06.110" v="12"/>
          <ac:spMkLst>
            <pc:docMk/>
            <pc:sldMk cId="2877399898" sldId="1623"/>
            <ac:spMk id="141" creationId="{70245010-19B2-7F2A-0468-9B45890BC104}"/>
          </ac:spMkLst>
        </pc:spChg>
      </pc:sldChg>
      <pc:sldChg chg="addSp">
        <pc:chgData name="David Warner" userId="S::davidwarner@microsoft.com::51ffa14d-fdfd-4571-a787-ad4b3bb92711" providerId="AD" clId="Web-{ACE4BC75-411A-406B-BEF4-C8661D102A88}" dt="2022-08-11T23:17:04.688" v="11"/>
        <pc:sldMkLst>
          <pc:docMk/>
          <pc:sldMk cId="2253365439" sldId="1642"/>
        </pc:sldMkLst>
        <pc:spChg chg="add">
          <ac:chgData name="David Warner" userId="S::davidwarner@microsoft.com::51ffa14d-fdfd-4571-a787-ad4b3bb92711" providerId="AD" clId="Web-{ACE4BC75-411A-406B-BEF4-C8661D102A88}" dt="2022-08-11T23:17:04.688" v="11"/>
          <ac:spMkLst>
            <pc:docMk/>
            <pc:sldMk cId="2253365439" sldId="1642"/>
            <ac:spMk id="5" creationId="{C5659304-750E-D5E9-416F-B9AA6D035ABF}"/>
          </ac:spMkLst>
        </pc:spChg>
      </pc:sldChg>
      <pc:sldChg chg="addSp">
        <pc:chgData name="David Warner" userId="S::davidwarner@microsoft.com::51ffa14d-fdfd-4571-a787-ad4b3bb92711" providerId="AD" clId="Web-{ACE4BC75-411A-406B-BEF4-C8661D102A88}" dt="2022-08-11T23:17:03.438" v="10"/>
        <pc:sldMkLst>
          <pc:docMk/>
          <pc:sldMk cId="4037611923" sldId="3334"/>
        </pc:sldMkLst>
        <pc:spChg chg="add">
          <ac:chgData name="David Warner" userId="S::davidwarner@microsoft.com::51ffa14d-fdfd-4571-a787-ad4b3bb92711" providerId="AD" clId="Web-{ACE4BC75-411A-406B-BEF4-C8661D102A88}" dt="2022-08-11T23:17:03.438" v="10"/>
          <ac:spMkLst>
            <pc:docMk/>
            <pc:sldMk cId="4037611923" sldId="3334"/>
            <ac:spMk id="20" creationId="{72762468-FF5C-F7B9-AF95-922A567038DA}"/>
          </ac:spMkLst>
        </pc:spChg>
      </pc:sldChg>
      <pc:sldChg chg="addSp">
        <pc:chgData name="David Warner" userId="S::davidwarner@microsoft.com::51ffa14d-fdfd-4571-a787-ad4b3bb92711" providerId="AD" clId="Web-{ACE4BC75-411A-406B-BEF4-C8661D102A88}" dt="2022-08-11T23:17:01.407" v="9"/>
        <pc:sldMkLst>
          <pc:docMk/>
          <pc:sldMk cId="2925091645" sldId="2076136308"/>
        </pc:sldMkLst>
        <pc:spChg chg="add">
          <ac:chgData name="David Warner" userId="S::davidwarner@microsoft.com::51ffa14d-fdfd-4571-a787-ad4b3bb92711" providerId="AD" clId="Web-{ACE4BC75-411A-406B-BEF4-C8661D102A88}" dt="2022-08-11T23:17:01.407" v="9"/>
          <ac:spMkLst>
            <pc:docMk/>
            <pc:sldMk cId="2925091645" sldId="2076136308"/>
            <ac:spMk id="20" creationId="{5301BD31-8BB7-66FB-BB33-14BAC1840C28}"/>
          </ac:spMkLst>
        </pc:spChg>
      </pc:sldChg>
      <pc:sldChg chg="addSp">
        <pc:chgData name="David Warner" userId="S::davidwarner@microsoft.com::51ffa14d-fdfd-4571-a787-ad4b3bb92711" providerId="AD" clId="Web-{ACE4BC75-411A-406B-BEF4-C8661D102A88}" dt="2022-08-11T23:17:11.594" v="16"/>
        <pc:sldMkLst>
          <pc:docMk/>
          <pc:sldMk cId="1812315545" sldId="2134805597"/>
        </pc:sldMkLst>
        <pc:spChg chg="add">
          <ac:chgData name="David Warner" userId="S::davidwarner@microsoft.com::51ffa14d-fdfd-4571-a787-ad4b3bb92711" providerId="AD" clId="Web-{ACE4BC75-411A-406B-BEF4-C8661D102A88}" dt="2022-08-11T23:17:11.594" v="16"/>
          <ac:spMkLst>
            <pc:docMk/>
            <pc:sldMk cId="1812315545" sldId="2134805597"/>
            <ac:spMk id="3" creationId="{51E3BFF1-5AF2-D5DE-75ED-E166B0E6FE13}"/>
          </ac:spMkLst>
        </pc:spChg>
      </pc:sldChg>
      <pc:sldChg chg="addSp">
        <pc:chgData name="David Warner" userId="S::davidwarner@microsoft.com::51ffa14d-fdfd-4571-a787-ad4b3bb92711" providerId="AD" clId="Web-{ACE4BC75-411A-406B-BEF4-C8661D102A88}" dt="2022-08-11T23:17:00.016" v="7"/>
        <pc:sldMkLst>
          <pc:docMk/>
          <pc:sldMk cId="154491924" sldId="2134805599"/>
        </pc:sldMkLst>
        <pc:spChg chg="add">
          <ac:chgData name="David Warner" userId="S::davidwarner@microsoft.com::51ffa14d-fdfd-4571-a787-ad4b3bb92711" providerId="AD" clId="Web-{ACE4BC75-411A-406B-BEF4-C8661D102A88}" dt="2022-08-11T23:17:00.016" v="7"/>
          <ac:spMkLst>
            <pc:docMk/>
            <pc:sldMk cId="154491924" sldId="2134805599"/>
            <ac:spMk id="24" creationId="{77DA63A6-5B88-8872-632A-F420767700A8}"/>
          </ac:spMkLst>
        </pc:spChg>
      </pc:sldChg>
      <pc:sldChg chg="addSp">
        <pc:chgData name="David Warner" userId="S::davidwarner@microsoft.com::51ffa14d-fdfd-4571-a787-ad4b3bb92711" providerId="AD" clId="Web-{ACE4BC75-411A-406B-BEF4-C8661D102A88}" dt="2022-08-11T23:17:07.407" v="13"/>
        <pc:sldMkLst>
          <pc:docMk/>
          <pc:sldMk cId="3452186815" sldId="2134805611"/>
        </pc:sldMkLst>
        <pc:spChg chg="add">
          <ac:chgData name="David Warner" userId="S::davidwarner@microsoft.com::51ffa14d-fdfd-4571-a787-ad4b3bb92711" providerId="AD" clId="Web-{ACE4BC75-411A-406B-BEF4-C8661D102A88}" dt="2022-08-11T23:17:07.407" v="13"/>
          <ac:spMkLst>
            <pc:docMk/>
            <pc:sldMk cId="3452186815" sldId="2134805611"/>
            <ac:spMk id="4" creationId="{C7378A72-6B17-5E23-8935-C3B60937FA32}"/>
          </ac:spMkLst>
        </pc:spChg>
      </pc:sldChg>
      <pc:sldChg chg="modSp">
        <pc:chgData name="David Warner" userId="S::davidwarner@microsoft.com::51ffa14d-fdfd-4571-a787-ad4b3bb92711" providerId="AD" clId="Web-{ACE4BC75-411A-406B-BEF4-C8661D102A88}" dt="2022-08-11T23:16:45.891" v="5" actId="20577"/>
        <pc:sldMkLst>
          <pc:docMk/>
          <pc:sldMk cId="4180230614" sldId="2145707299"/>
        </pc:sldMkLst>
        <pc:spChg chg="mod">
          <ac:chgData name="David Warner" userId="S::davidwarner@microsoft.com::51ffa14d-fdfd-4571-a787-ad4b3bb92711" providerId="AD" clId="Web-{ACE4BC75-411A-406B-BEF4-C8661D102A88}" dt="2022-08-11T23:16:45.891" v="5" actId="20577"/>
          <ac:spMkLst>
            <pc:docMk/>
            <pc:sldMk cId="4180230614" sldId="2145707299"/>
            <ac:spMk id="8" creationId="{00000000-0000-0000-0000-000000000000}"/>
          </ac:spMkLst>
        </pc:spChg>
      </pc:sldChg>
      <pc:sldChg chg="addSp">
        <pc:chgData name="David Warner" userId="S::davidwarner@microsoft.com::51ffa14d-fdfd-4571-a787-ad4b3bb92711" providerId="AD" clId="Web-{ACE4BC75-411A-406B-BEF4-C8661D102A88}" dt="2022-08-11T23:17:00.282" v="8"/>
        <pc:sldMkLst>
          <pc:docMk/>
          <pc:sldMk cId="2830933617" sldId="2145707307"/>
        </pc:sldMkLst>
        <pc:spChg chg="add">
          <ac:chgData name="David Warner" userId="S::davidwarner@microsoft.com::51ffa14d-fdfd-4571-a787-ad4b3bb92711" providerId="AD" clId="Web-{ACE4BC75-411A-406B-BEF4-C8661D102A88}" dt="2022-08-11T23:17:00.282" v="8"/>
          <ac:spMkLst>
            <pc:docMk/>
            <pc:sldMk cId="2830933617" sldId="2145707307"/>
            <ac:spMk id="19" creationId="{B1AB2A07-DF7E-07D2-27AF-69069973338F}"/>
          </ac:spMkLst>
        </pc:spChg>
      </pc:sldChg>
      <pc:sldChg chg="addSp">
        <pc:chgData name="David Warner" userId="S::davidwarner@microsoft.com::51ffa14d-fdfd-4571-a787-ad4b3bb92711" providerId="AD" clId="Web-{ACE4BC75-411A-406B-BEF4-C8661D102A88}" dt="2022-08-11T23:17:09.126" v="15"/>
        <pc:sldMkLst>
          <pc:docMk/>
          <pc:sldMk cId="2869296296" sldId="2145707316"/>
        </pc:sldMkLst>
        <pc:spChg chg="add">
          <ac:chgData name="David Warner" userId="S::davidwarner@microsoft.com::51ffa14d-fdfd-4571-a787-ad4b3bb92711" providerId="AD" clId="Web-{ACE4BC75-411A-406B-BEF4-C8661D102A88}" dt="2022-08-11T23:17:09.126" v="15"/>
          <ac:spMkLst>
            <pc:docMk/>
            <pc:sldMk cId="2869296296" sldId="2145707316"/>
            <ac:spMk id="7" creationId="{196B2391-33B4-DE95-95F3-99E1D61CED67}"/>
          </ac:spMkLst>
        </pc:spChg>
      </pc:sldChg>
      <pc:sldChg chg="addSp">
        <pc:chgData name="David Warner" userId="S::davidwarner@microsoft.com::51ffa14d-fdfd-4571-a787-ad4b3bb92711" providerId="AD" clId="Web-{ACE4BC75-411A-406B-BEF4-C8661D102A88}" dt="2022-08-11T23:17:08.438" v="14"/>
        <pc:sldMkLst>
          <pc:docMk/>
          <pc:sldMk cId="1488650240" sldId="2145707317"/>
        </pc:sldMkLst>
        <pc:spChg chg="add">
          <ac:chgData name="David Warner" userId="S::davidwarner@microsoft.com::51ffa14d-fdfd-4571-a787-ad4b3bb92711" providerId="AD" clId="Web-{ACE4BC75-411A-406B-BEF4-C8661D102A88}" dt="2022-08-11T23:17:08.438" v="14"/>
          <ac:spMkLst>
            <pc:docMk/>
            <pc:sldMk cId="1488650240" sldId="2145707317"/>
            <ac:spMk id="5" creationId="{DD778FDA-8B99-7388-F2DE-757585770A8B}"/>
          </ac:spMkLst>
        </pc:spChg>
      </pc:sldChg>
      <pc:sldChg chg="addSp">
        <pc:chgData name="David Warner" userId="S::davidwarner@microsoft.com::51ffa14d-fdfd-4571-a787-ad4b3bb92711" providerId="AD" clId="Web-{ACE4BC75-411A-406B-BEF4-C8661D102A88}" dt="2022-08-11T23:16:58.172" v="6"/>
        <pc:sldMkLst>
          <pc:docMk/>
          <pc:sldMk cId="318639830" sldId="2145707318"/>
        </pc:sldMkLst>
        <pc:spChg chg="add">
          <ac:chgData name="David Warner" userId="S::davidwarner@microsoft.com::51ffa14d-fdfd-4571-a787-ad4b3bb92711" providerId="AD" clId="Web-{ACE4BC75-411A-406B-BEF4-C8661D102A88}" dt="2022-08-11T23:16:58.172" v="6"/>
          <ac:spMkLst>
            <pc:docMk/>
            <pc:sldMk cId="318639830" sldId="2145707318"/>
            <ac:spMk id="19" creationId="{EC0D6D4F-ED7F-EC44-0AF7-473FF38A3BFE}"/>
          </ac:spMkLst>
        </pc:spChg>
      </pc:sldChg>
    </pc:docChg>
  </pc:docChgLst>
  <pc:docChgLst>
    <pc:chgData name="David Warner" userId="51ffa14d-fdfd-4571-a787-ad4b3bb92711" providerId="ADAL" clId="{6F4FE36F-8F48-43DA-87B7-DF4FFB6D9740}"/>
    <pc:docChg chg="custSel modSld">
      <pc:chgData name="David Warner" userId="51ffa14d-fdfd-4571-a787-ad4b3bb92711" providerId="ADAL" clId="{6F4FE36F-8F48-43DA-87B7-DF4FFB6D9740}" dt="2022-08-25T13:43:32.049" v="33"/>
      <pc:docMkLst>
        <pc:docMk/>
      </pc:docMkLst>
      <pc:sldChg chg="modSp mod">
        <pc:chgData name="David Warner" userId="51ffa14d-fdfd-4571-a787-ad4b3bb92711" providerId="ADAL" clId="{6F4FE36F-8F48-43DA-87B7-DF4FFB6D9740}" dt="2022-08-11T23:23:57.279" v="17" actId="14826"/>
        <pc:sldMkLst>
          <pc:docMk/>
          <pc:sldMk cId="10702720" sldId="2079"/>
        </pc:sldMkLst>
        <pc:spChg chg="mod">
          <ac:chgData name="David Warner" userId="51ffa14d-fdfd-4571-a787-ad4b3bb92711" providerId="ADAL" clId="{6F4FE36F-8F48-43DA-87B7-DF4FFB6D9740}" dt="2022-08-11T23:20:04.925" v="6" actId="20577"/>
          <ac:spMkLst>
            <pc:docMk/>
            <pc:sldMk cId="10702720" sldId="2079"/>
            <ac:spMk id="8" creationId="{00000000-0000-0000-0000-000000000000}"/>
          </ac:spMkLst>
        </pc:spChg>
        <pc:picChg chg="mod">
          <ac:chgData name="David Warner" userId="51ffa14d-fdfd-4571-a787-ad4b3bb92711" providerId="ADAL" clId="{6F4FE36F-8F48-43DA-87B7-DF4FFB6D9740}" dt="2022-08-11T23:23:53.231" v="16" actId="14826"/>
          <ac:picMkLst>
            <pc:docMk/>
            <pc:sldMk cId="10702720" sldId="2079"/>
            <ac:picMk id="11" creationId="{1969CEB2-97BE-4D53-B93F-16FBDB07A39C}"/>
          </ac:picMkLst>
        </pc:picChg>
        <pc:picChg chg="mod">
          <ac:chgData name="David Warner" userId="51ffa14d-fdfd-4571-a787-ad4b3bb92711" providerId="ADAL" clId="{6F4FE36F-8F48-43DA-87B7-DF4FFB6D9740}" dt="2022-08-11T23:23:57.279" v="17" actId="14826"/>
          <ac:picMkLst>
            <pc:docMk/>
            <pc:sldMk cId="10702720" sldId="2079"/>
            <ac:picMk id="15" creationId="{93E33F33-16F6-44AF-9AC5-57603F31A144}"/>
          </ac:picMkLst>
        </pc:picChg>
      </pc:sldChg>
      <pc:sldChg chg="modSp mod">
        <pc:chgData name="David Warner" userId="51ffa14d-fdfd-4571-a787-ad4b3bb92711" providerId="ADAL" clId="{6F4FE36F-8F48-43DA-87B7-DF4FFB6D9740}" dt="2022-08-11T23:23:44.471" v="15" actId="14826"/>
        <pc:sldMkLst>
          <pc:docMk/>
          <pc:sldMk cId="778883926" sldId="2076136264"/>
        </pc:sldMkLst>
        <pc:spChg chg="mod">
          <ac:chgData name="David Warner" userId="51ffa14d-fdfd-4571-a787-ad4b3bb92711" providerId="ADAL" clId="{6F4FE36F-8F48-43DA-87B7-DF4FFB6D9740}" dt="2022-08-11T23:20:50.825" v="11" actId="113"/>
          <ac:spMkLst>
            <pc:docMk/>
            <pc:sldMk cId="778883926" sldId="2076136264"/>
            <ac:spMk id="14" creationId="{953584C8-8734-42EA-AD16-6AA2B405D249}"/>
          </ac:spMkLst>
        </pc:spChg>
        <pc:picChg chg="mod">
          <ac:chgData name="David Warner" userId="51ffa14d-fdfd-4571-a787-ad4b3bb92711" providerId="ADAL" clId="{6F4FE36F-8F48-43DA-87B7-DF4FFB6D9740}" dt="2022-08-11T23:23:44.471" v="15" actId="14826"/>
          <ac:picMkLst>
            <pc:docMk/>
            <pc:sldMk cId="778883926" sldId="2076136264"/>
            <ac:picMk id="10" creationId="{15B0DB46-24E4-45EE-8E26-622D1FA3D4D0}"/>
          </ac:picMkLst>
        </pc:picChg>
        <pc:picChg chg="mod">
          <ac:chgData name="David Warner" userId="51ffa14d-fdfd-4571-a787-ad4b3bb92711" providerId="ADAL" clId="{6F4FE36F-8F48-43DA-87B7-DF4FFB6D9740}" dt="2022-08-11T23:23:39.889" v="14" actId="14826"/>
          <ac:picMkLst>
            <pc:docMk/>
            <pc:sldMk cId="778883926" sldId="2076136264"/>
            <ac:picMk id="11" creationId="{47158F51-FAAD-4DE3-B803-9B850CB0571E}"/>
          </ac:picMkLst>
        </pc:picChg>
      </pc:sldChg>
      <pc:sldChg chg="mod modShow">
        <pc:chgData name="David Warner" userId="51ffa14d-fdfd-4571-a787-ad4b3bb92711" providerId="ADAL" clId="{6F4FE36F-8F48-43DA-87B7-DF4FFB6D9740}" dt="2022-08-24T20:53:48.408" v="18" actId="729"/>
        <pc:sldMkLst>
          <pc:docMk/>
          <pc:sldMk cId="154491924" sldId="2134805599"/>
        </pc:sldMkLst>
      </pc:sldChg>
      <pc:sldChg chg="mod modShow">
        <pc:chgData name="David Warner" userId="51ffa14d-fdfd-4571-a787-ad4b3bb92711" providerId="ADAL" clId="{6F4FE36F-8F48-43DA-87B7-DF4FFB6D9740}" dt="2022-08-25T13:12:28.501" v="32" actId="729"/>
        <pc:sldMkLst>
          <pc:docMk/>
          <pc:sldMk cId="2830933617" sldId="2145707307"/>
        </pc:sldMkLst>
      </pc:sldChg>
      <pc:sldChg chg="delSp modSp mod modShow modNotesTx">
        <pc:chgData name="David Warner" userId="51ffa14d-fdfd-4571-a787-ad4b3bb92711" providerId="ADAL" clId="{6F4FE36F-8F48-43DA-87B7-DF4FFB6D9740}" dt="2022-08-25T13:43:32.049" v="33"/>
        <pc:sldMkLst>
          <pc:docMk/>
          <pc:sldMk cId="318639830" sldId="2145707318"/>
        </pc:sldMkLst>
        <pc:spChg chg="mod">
          <ac:chgData name="David Warner" userId="51ffa14d-fdfd-4571-a787-ad4b3bb92711" providerId="ADAL" clId="{6F4FE36F-8F48-43DA-87B7-DF4FFB6D9740}" dt="2022-08-24T20:56:23.209" v="31" actId="20577"/>
          <ac:spMkLst>
            <pc:docMk/>
            <pc:sldMk cId="318639830" sldId="2145707318"/>
            <ac:spMk id="3" creationId="{CBDC9C38-872E-4048-96FE-C321FEF21EC1}"/>
          </ac:spMkLst>
        </pc:spChg>
        <pc:spChg chg="del">
          <ac:chgData name="David Warner" userId="51ffa14d-fdfd-4571-a787-ad4b3bb92711" providerId="ADAL" clId="{6F4FE36F-8F48-43DA-87B7-DF4FFB6D9740}" dt="2022-08-24T20:53:54.077" v="20" actId="478"/>
          <ac:spMkLst>
            <pc:docMk/>
            <pc:sldMk cId="318639830" sldId="2145707318"/>
            <ac:spMk id="19" creationId="{EC0D6D4F-ED7F-EC44-0AF7-473FF38A3BFE}"/>
          </ac:spMkLst>
        </pc:spChg>
      </pc:sldChg>
    </pc:docChg>
  </pc:docChgLst>
  <pc:docChgLst>
    <pc:chgData name="Hugo Bernier" userId="846ef6cd-3f11-462c-a4be-44fff9f1a751" providerId="ADAL" clId="{B90494E3-CDC0-4108-9735-2F522B149D75}"/>
    <pc:docChg chg="undo redo custSel modSld">
      <pc:chgData name="Hugo Bernier" userId="846ef6cd-3f11-462c-a4be-44fff9f1a751" providerId="ADAL" clId="{B90494E3-CDC0-4108-9735-2F522B149D75}" dt="2022-07-28T13:00:19.917" v="133" actId="20577"/>
      <pc:docMkLst>
        <pc:docMk/>
      </pc:docMkLst>
      <pc:sldChg chg="addSp delSp modSp mod modNotesTx">
        <pc:chgData name="Hugo Bernier" userId="846ef6cd-3f11-462c-a4be-44fff9f1a751" providerId="ADAL" clId="{B90494E3-CDC0-4108-9735-2F522B149D75}" dt="2022-07-28T13:00:19.917" v="133" actId="20577"/>
        <pc:sldMkLst>
          <pc:docMk/>
          <pc:sldMk cId="2830933617" sldId="2145707307"/>
        </pc:sldMkLst>
        <pc:spChg chg="mod">
          <ac:chgData name="Hugo Bernier" userId="846ef6cd-3f11-462c-a4be-44fff9f1a751" providerId="ADAL" clId="{B90494E3-CDC0-4108-9735-2F522B149D75}" dt="2022-07-28T12:45:39.117" v="127" actId="20577"/>
          <ac:spMkLst>
            <pc:docMk/>
            <pc:sldMk cId="2830933617" sldId="2145707307"/>
            <ac:spMk id="3" creationId="{CBDC9C38-872E-4048-96FE-C321FEF21EC1}"/>
          </ac:spMkLst>
        </pc:spChg>
        <pc:spChg chg="mod">
          <ac:chgData name="Hugo Bernier" userId="846ef6cd-3f11-462c-a4be-44fff9f1a751" providerId="ADAL" clId="{B90494E3-CDC0-4108-9735-2F522B149D75}" dt="2022-07-28T12:37:50.896" v="98" actId="14100"/>
          <ac:spMkLst>
            <pc:docMk/>
            <pc:sldMk cId="2830933617" sldId="2145707307"/>
            <ac:spMk id="5" creationId="{D99E2DB0-70F3-400F-878F-33AE8632B7BC}"/>
          </ac:spMkLst>
        </pc:spChg>
        <pc:spChg chg="del">
          <ac:chgData name="Hugo Bernier" userId="846ef6cd-3f11-462c-a4be-44fff9f1a751" providerId="ADAL" clId="{B90494E3-CDC0-4108-9735-2F522B149D75}" dt="2022-07-28T12:26:51.875" v="0" actId="478"/>
          <ac:spMkLst>
            <pc:docMk/>
            <pc:sldMk cId="2830933617" sldId="2145707307"/>
            <ac:spMk id="38" creationId="{5EB4E07E-1EA6-14DF-FF53-949D7639B19A}"/>
          </ac:spMkLst>
        </pc:spChg>
        <pc:grpChg chg="add del mod">
          <ac:chgData name="Hugo Bernier" userId="846ef6cd-3f11-462c-a4be-44fff9f1a751" providerId="ADAL" clId="{B90494E3-CDC0-4108-9735-2F522B149D75}" dt="2022-07-28T12:35:48.708" v="79" actId="165"/>
          <ac:grpSpMkLst>
            <pc:docMk/>
            <pc:sldMk cId="2830933617" sldId="2145707307"/>
            <ac:grpSpMk id="19" creationId="{1E6DBDF7-8BEC-3818-0D98-EA86F4000C04}"/>
          </ac:grpSpMkLst>
        </pc:grpChg>
        <pc:picChg chg="add del mod topLvl">
          <ac:chgData name="Hugo Bernier" userId="846ef6cd-3f11-462c-a4be-44fff9f1a751" providerId="ADAL" clId="{B90494E3-CDC0-4108-9735-2F522B149D75}" dt="2022-07-28T12:35:49.243" v="82" actId="478"/>
          <ac:picMkLst>
            <pc:docMk/>
            <pc:sldMk cId="2830933617" sldId="2145707307"/>
            <ac:picMk id="4" creationId="{44E3714E-72E5-3475-1163-F42E34555588}"/>
          </ac:picMkLst>
        </pc:picChg>
        <pc:picChg chg="add del mod topLvl">
          <ac:chgData name="Hugo Bernier" userId="846ef6cd-3f11-462c-a4be-44fff9f1a751" providerId="ADAL" clId="{B90494E3-CDC0-4108-9735-2F522B149D75}" dt="2022-07-28T12:35:50.345" v="87" actId="478"/>
          <ac:picMkLst>
            <pc:docMk/>
            <pc:sldMk cId="2830933617" sldId="2145707307"/>
            <ac:picMk id="25" creationId="{4D1A0809-B6E2-DD00-BA76-73F3FDC6A120}"/>
          </ac:picMkLst>
        </pc:picChg>
        <pc:picChg chg="add del mod topLvl">
          <ac:chgData name="Hugo Bernier" userId="846ef6cd-3f11-462c-a4be-44fff9f1a751" providerId="ADAL" clId="{B90494E3-CDC0-4108-9735-2F522B149D75}" dt="2022-07-28T12:35:49.066" v="81" actId="478"/>
          <ac:picMkLst>
            <pc:docMk/>
            <pc:sldMk cId="2830933617" sldId="2145707307"/>
            <ac:picMk id="30" creationId="{D6C46B2F-057E-66C4-E7C9-8FC484827C06}"/>
          </ac:picMkLst>
        </pc:picChg>
        <pc:picChg chg="add del mod">
          <ac:chgData name="Hugo Bernier" userId="846ef6cd-3f11-462c-a4be-44fff9f1a751" providerId="ADAL" clId="{B90494E3-CDC0-4108-9735-2F522B149D75}" dt="2022-07-28T12:45:15.205" v="103" actId="1076"/>
          <ac:picMkLst>
            <pc:docMk/>
            <pc:sldMk cId="2830933617" sldId="2145707307"/>
            <ac:picMk id="1026" creationId="{2D4B9CA7-E9CF-6DDE-6F21-2BC7A463B959}"/>
          </ac:picMkLst>
        </pc:picChg>
        <pc:picChg chg="add mod">
          <ac:chgData name="Hugo Bernier" userId="846ef6cd-3f11-462c-a4be-44fff9f1a751" providerId="ADAL" clId="{B90494E3-CDC0-4108-9735-2F522B149D75}" dt="2022-07-28T12:45:18.295" v="104" actId="1076"/>
          <ac:picMkLst>
            <pc:docMk/>
            <pc:sldMk cId="2830933617" sldId="2145707307"/>
            <ac:picMk id="1028" creationId="{E983323F-E652-5F49-D7F8-E94CD27F993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9/8/2022 10:59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9/8/2022 10:59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github.com/pnp/cli-microsoft365" TargetMode="External"/><Relationship Id="rId3" Type="http://schemas.openxmlformats.org/officeDocument/2006/relationships/hyperlink" Target="https://pnp.github.io/blog/cli-for-microsoft-365/cli-for-microsoft-365-v5-7/" TargetMode="External"/><Relationship Id="rId7" Type="http://schemas.openxmlformats.org/officeDocument/2006/relationships/hyperlink" Target="https://twitter.com/climicrosoft365"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pnp.github.io/cli-microsoft365/user-guide/run-cli-in-docker-container/" TargetMode="External"/><Relationship Id="rId5" Type="http://schemas.openxmlformats.org/officeDocument/2006/relationships/hyperlink" Target="https://www.npmjs.com/package/@pnp/cli-microsoft365" TargetMode="External"/><Relationship Id="rId4" Type="http://schemas.openxmlformats.org/officeDocument/2006/relationships/hyperlink" Target="https://pnp.github.io/cli-microsoft365/about/release-notes/#v570"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microsoft-search/pnp-modern-search"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aka.ms%2Fspfx-webparts&amp;data=02%7C01%7C%7C43f890caaf5349b7be6e08d865b6afed%7C84df9e7fe9f640afb435aaaaaaaaaaaa%7C1%7C0%7C637371182588175255&amp;sdata=gAI7BJfp8OvvSDs5VQhVyOWxHl2vSeB19zMPzfBbwLw%3D&amp;reserved=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9/8/2022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25422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03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03702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59363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14</a:t>
            </a:fld>
            <a:endParaRPr lang="en-US"/>
          </a:p>
        </p:txBody>
      </p:sp>
    </p:spTree>
    <p:extLst>
      <p:ext uri="{BB962C8B-B14F-4D97-AF65-F5344CB8AC3E}">
        <p14:creationId xmlns:p14="http://schemas.microsoft.com/office/powerpoint/2010/main" val="3897829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144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mj-lt"/>
              <a:buAutoNum type="arabicPeriod"/>
            </a:pPr>
            <a:r>
              <a:rPr lang="en-GB" sz="1800" b="0" i="0">
                <a:solidFill>
                  <a:srgbClr val="000000"/>
                </a:solidFill>
                <a:effectLst/>
                <a:latin typeface="Calibri" panose="020F0502020204030204" pitchFamily="34" charset="0"/>
              </a:rPr>
              <a:t>Introduce yourself - "Hey everyone </a:t>
            </a:r>
            <a:r>
              <a:rPr lang="en-GB" sz="1800" b="0" i="0">
                <a:solidFill>
                  <a:srgbClr val="000000"/>
                </a:solidFill>
                <a:effectLst/>
                <a:latin typeface="Apple Color Emoji" pitchFamily="2" charset="0"/>
              </a:rPr>
              <a:t>👋</a:t>
            </a:r>
            <a:r>
              <a:rPr lang="en-GB" sz="1800" b="0" i="0">
                <a:solidFill>
                  <a:srgbClr val="000000"/>
                </a:solidFill>
                <a:effectLst/>
                <a:latin typeface="Calibri" panose="020F0502020204030204" pitchFamily="34" charset="0"/>
              </a:rPr>
              <a:t> Its Garry here from the CLI team"</a:t>
            </a:r>
          </a:p>
          <a:p>
            <a:pPr rtl="0" fontAlgn="ctr">
              <a:spcBef>
                <a:spcPts val="0"/>
              </a:spcBef>
              <a:spcAft>
                <a:spcPts val="0"/>
              </a:spcAft>
              <a:buFont typeface="+mj-lt"/>
              <a:buAutoNum type="arabicPeriod"/>
            </a:pPr>
            <a:r>
              <a:rPr lang="en-GB" sz="1800" b="0" i="0">
                <a:solidFill>
                  <a:srgbClr val="000000"/>
                </a:solidFill>
                <a:effectLst/>
                <a:latin typeface="Calibri" panose="020F0502020204030204" pitchFamily="34" charset="0"/>
              </a:rPr>
              <a:t>High level - ”It’s a new month, so we've just released the next latest version of the CLI, v5.7"</a:t>
            </a:r>
          </a:p>
          <a:p>
            <a:pPr rtl="0" fontAlgn="ctr">
              <a:spcBef>
                <a:spcPts val="0"/>
              </a:spcBef>
              <a:spcAft>
                <a:spcPts val="0"/>
              </a:spcAft>
              <a:buFont typeface="+mj-lt"/>
              <a:buAutoNum type="arabicPeriod"/>
            </a:pPr>
            <a:r>
              <a:rPr lang="en-GB" sz="1800" b="0" i="0">
                <a:solidFill>
                  <a:srgbClr val="000000"/>
                </a:solidFill>
                <a:effectLst/>
                <a:latin typeface="Calibri" panose="020F0502020204030204" pitchFamily="34" charset="0"/>
              </a:rPr>
              <a:t>Summary - "In this release we have new commands and enhancements across Azure Active Directory, Microsoft Bookings, SharePoint Online, Microsoft Search and SharePoint Framework, plus general improvements and bug fixes."</a:t>
            </a:r>
          </a:p>
          <a:p>
            <a:pPr rtl="0" fontAlgn="ctr">
              <a:spcBef>
                <a:spcPts val="0"/>
              </a:spcBef>
              <a:spcAft>
                <a:spcPts val="0"/>
              </a:spcAft>
              <a:buFont typeface="+mj-lt"/>
              <a:buAutoNum type="arabicPeriod"/>
            </a:pPr>
            <a:r>
              <a:rPr lang="en-US" sz="1800" b="0" i="0">
                <a:solidFill>
                  <a:srgbClr val="000000"/>
                </a:solidFill>
                <a:effectLst/>
                <a:latin typeface="Calibri" panose="020F0502020204030204" pitchFamily="34" charset="0"/>
              </a:rPr>
              <a:t>CTA (engage) - "I have provided some links in the chat for you to access all the key resources surrounding this release"</a:t>
            </a:r>
          </a:p>
          <a:p>
            <a:pPr rtl="0" fontAlgn="ctr">
              <a:spcBef>
                <a:spcPts val="0"/>
              </a:spcBef>
              <a:spcAft>
                <a:spcPts val="0"/>
              </a:spcAft>
              <a:buFont typeface="+mj-lt"/>
              <a:buAutoNum type="arabicPeriod"/>
            </a:pPr>
            <a:r>
              <a:rPr lang="en-GB" sz="1800" b="0" i="0">
                <a:solidFill>
                  <a:srgbClr val="000000"/>
                </a:solidFill>
                <a:effectLst/>
                <a:latin typeface="Calibri" panose="020F0502020204030204" pitchFamily="34" charset="0"/>
              </a:rPr>
              <a:t>CTA (check docs) - ”Please checkout the release announcement, which include examples of how to use some of the new features and also the release notes for further detail on what has included in this release"</a:t>
            </a:r>
          </a:p>
          <a:p>
            <a:pPr rtl="0" fontAlgn="ctr">
              <a:spcBef>
                <a:spcPts val="0"/>
              </a:spcBef>
              <a:spcAft>
                <a:spcPts val="0"/>
              </a:spcAft>
              <a:buFont typeface="+mj-lt"/>
              <a:buAutoNum type="arabicPeriod"/>
            </a:pPr>
            <a:r>
              <a:rPr lang="en-GB" sz="1800" b="0" i="0">
                <a:solidFill>
                  <a:srgbClr val="000000"/>
                </a:solidFill>
                <a:effectLst/>
                <a:latin typeface="Calibri" panose="020F0502020204030204" pitchFamily="34" charset="0"/>
              </a:rPr>
              <a:t>CTA (install) - "If you want to use the latest version, you can install directly from </a:t>
            </a:r>
            <a:r>
              <a:rPr lang="en-GB" sz="1800" b="0" i="0" err="1">
                <a:solidFill>
                  <a:srgbClr val="000000"/>
                </a:solidFill>
                <a:effectLst/>
                <a:latin typeface="Calibri" panose="020F0502020204030204" pitchFamily="34" charset="0"/>
              </a:rPr>
              <a:t>npm</a:t>
            </a:r>
            <a:r>
              <a:rPr lang="en-GB" sz="1800" b="0" i="0">
                <a:solidFill>
                  <a:srgbClr val="000000"/>
                </a:solidFill>
                <a:effectLst/>
                <a:latin typeface="Calibri" panose="020F0502020204030204" pitchFamily="34" charset="0"/>
              </a:rPr>
              <a:t>, or alternatively use our Docker image to run CLI in a container using the latest tag"</a:t>
            </a:r>
          </a:p>
          <a:p>
            <a:pPr rtl="0" fontAlgn="ctr">
              <a:spcBef>
                <a:spcPts val="0"/>
              </a:spcBef>
              <a:spcAft>
                <a:spcPts val="0"/>
              </a:spcAft>
              <a:buFont typeface="+mj-lt"/>
              <a:buAutoNum type="arabicPeriod"/>
            </a:pPr>
            <a:r>
              <a:rPr lang="en-GB" sz="1800" b="0" i="0">
                <a:solidFill>
                  <a:srgbClr val="000000"/>
                </a:solidFill>
                <a:effectLst/>
                <a:latin typeface="Calibri" panose="020F0502020204030204" pitchFamily="34" charset="0"/>
              </a:rPr>
              <a:t>CTA (follow us) - "If you want to keep up with the latest CLI announcements, I highly recommend that you can follow our Twitter account @climicrosoft365"</a:t>
            </a:r>
          </a:p>
          <a:p>
            <a:pPr rtl="0" fontAlgn="ctr">
              <a:spcBef>
                <a:spcPts val="0"/>
              </a:spcBef>
              <a:spcAft>
                <a:spcPts val="0"/>
              </a:spcAft>
              <a:buFont typeface="+mj-lt"/>
              <a:buAutoNum type="arabicPeriod"/>
            </a:pPr>
            <a:r>
              <a:rPr lang="en-GB" sz="1800" b="0" i="0">
                <a:solidFill>
                  <a:srgbClr val="000000"/>
                </a:solidFill>
                <a:effectLst/>
                <a:latin typeface="Calibri" panose="020F0502020204030204" pitchFamily="34" charset="0"/>
              </a:rPr>
              <a:t>CTA (feedback) - "</a:t>
            </a:r>
            <a:r>
              <a:rPr lang="en-US" sz="1800" b="0" i="0">
                <a:solidFill>
                  <a:srgbClr val="000000"/>
                </a:solidFill>
                <a:effectLst/>
                <a:latin typeface="Calibri" panose="020F0502020204030204" pitchFamily="34" charset="0"/>
              </a:rPr>
              <a:t>If you have any feedback (both positive and negative) or ideas for new features that you'd like to see, then please checkout the GitHub repo, and either raise an issue or start a discussion, we would absolutely love to hear from you”</a:t>
            </a:r>
          </a:p>
          <a:p>
            <a:pPr marL="0" marR="0" lvl="0" indent="0" algn="l" defTabSz="932742" rtl="0" eaLnBrk="1" fontAlgn="ctr" latinLnBrk="0" hangingPunct="1">
              <a:lnSpc>
                <a:spcPct val="90000"/>
              </a:lnSpc>
              <a:spcBef>
                <a:spcPts val="0"/>
              </a:spcBef>
              <a:spcAft>
                <a:spcPts val="0"/>
              </a:spcAft>
              <a:buClrTx/>
              <a:buSzTx/>
              <a:buFont typeface="+mj-lt"/>
              <a:buAutoNum type="arabicPeriod"/>
              <a:tabLst/>
              <a:defRPr/>
            </a:pPr>
            <a:r>
              <a:rPr lang="en-GB" sz="1800">
                <a:effectLst/>
                <a:latin typeface="Segoe UI" panose="020B0502040204020203" pitchFamily="34" charset="0"/>
              </a:rPr>
              <a:t>We have open discussions on commands to manage comments on pages/list item, file versions and document sets. We have a few new Power Platform related commands that have been added to the issues list, so if those interest you we would love to know your thoughts.</a:t>
            </a:r>
          </a:p>
          <a:p>
            <a:pPr marL="0" marR="0" lvl="0" indent="0" algn="l" defTabSz="932742" rtl="0" eaLnBrk="1" fontAlgn="ctr" latinLnBrk="0" hangingPunct="1">
              <a:lnSpc>
                <a:spcPct val="90000"/>
              </a:lnSpc>
              <a:spcBef>
                <a:spcPts val="0"/>
              </a:spcBef>
              <a:spcAft>
                <a:spcPts val="0"/>
              </a:spcAft>
              <a:buClrTx/>
              <a:buSzTx/>
              <a:buFont typeface="+mj-lt"/>
              <a:buAutoNum type="arabicPeriod"/>
              <a:tabLst/>
              <a:defRPr/>
            </a:pPr>
            <a:r>
              <a:rPr lang="en-GB" sz="1800">
                <a:effectLst/>
                <a:latin typeface="Segoe UI" panose="020B0502040204020203" pitchFamily="34" charset="0"/>
              </a:rPr>
              <a:t>Latest beta has new commands for executing web requests, retrieving </a:t>
            </a:r>
            <a:r>
              <a:rPr lang="en-GB" sz="1800" err="1">
                <a:effectLst/>
                <a:latin typeface="Segoe UI" panose="020B0502040204020203" pitchFamily="34" charset="0"/>
              </a:rPr>
              <a:t>onenote</a:t>
            </a:r>
            <a:r>
              <a:rPr lang="en-GB" sz="1800">
                <a:effectLst/>
                <a:latin typeface="Segoe UI" panose="020B0502040204020203" pitchFamily="34" charset="0"/>
              </a:rPr>
              <a:t> notebooks and further enhancements for managing role assignments on webs and list item</a:t>
            </a:r>
          </a:p>
          <a:p>
            <a:pPr marL="0" marR="0" lvl="0" indent="0" algn="l" defTabSz="932742" rtl="0" eaLnBrk="1" fontAlgn="ctr" latinLnBrk="0" hangingPunct="1">
              <a:lnSpc>
                <a:spcPct val="90000"/>
              </a:lnSpc>
              <a:spcBef>
                <a:spcPts val="0"/>
              </a:spcBef>
              <a:spcAft>
                <a:spcPts val="0"/>
              </a:spcAft>
              <a:buClrTx/>
              <a:buSzTx/>
              <a:buFont typeface="+mj-lt"/>
              <a:buAutoNum type="arabicPeriod"/>
              <a:tabLst/>
              <a:defRPr/>
            </a:pPr>
            <a:r>
              <a:rPr lang="en-GB" sz="1800" b="0" i="0">
                <a:solidFill>
                  <a:srgbClr val="000000"/>
                </a:solidFill>
                <a:effectLst/>
                <a:latin typeface="Segoe UI" panose="020B0502040204020203" pitchFamily="34" charset="0"/>
              </a:rPr>
              <a:t>Heads-up that we are also closing in the next major version of the CLI, which will be v6, we are aiming for release around November, we will be issuing upgrade guidance to help you make the jump from v5, as well as test it out before release.</a:t>
            </a:r>
            <a:endParaRPr lang="en-GB" sz="1800" b="0" i="0">
              <a:solidFill>
                <a:srgbClr val="000000"/>
              </a:solidFill>
              <a:effectLst/>
              <a:latin typeface="Calibri" panose="020F0502020204030204" pitchFamily="34" charset="0"/>
            </a:endParaRPr>
          </a:p>
          <a:p>
            <a:pPr rtl="0" fontAlgn="ctr">
              <a:spcBef>
                <a:spcPts val="0"/>
              </a:spcBef>
              <a:spcAft>
                <a:spcPts val="0"/>
              </a:spcAft>
              <a:buFont typeface="+mj-lt"/>
              <a:buAutoNum type="arabicPeriod"/>
            </a:pPr>
            <a:r>
              <a:rPr lang="en-US" sz="1800" b="0" i="0">
                <a:solidFill>
                  <a:srgbClr val="000000"/>
                </a:solidFill>
                <a:effectLst/>
                <a:latin typeface="Calibri" panose="020F0502020204030204" pitchFamily="34" charset="0"/>
              </a:rPr>
              <a:t>Closing (Thank you) - "Finally, thank you to all the contributors who made this release possible. That’s all for now, thank you"</a:t>
            </a:r>
          </a:p>
          <a:p>
            <a:pPr rtl="0" fontAlgn="ctr">
              <a:spcBef>
                <a:spcPts val="0"/>
              </a:spcBef>
              <a:spcAft>
                <a:spcPts val="0"/>
              </a:spcAft>
              <a:buFont typeface="+mj-lt"/>
              <a:buAutoNum type="arabicPeriod"/>
            </a:pPr>
            <a:endParaRPr lang="en-US" sz="1800" b="0" i="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3"/>
              </a:rPr>
              <a:t>CLI for Microsoft 365 v5.7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US" sz="1800">
                <a:effectLst/>
                <a:latin typeface="Apple Color Emoji" pitchFamily="2" charset="0"/>
              </a:rPr>
              <a:t>📝</a:t>
            </a:r>
            <a:r>
              <a:rPr lang="en-GB" sz="1800">
                <a:effectLst/>
                <a:latin typeface="Segoe UI" panose="020B0502040204020203" pitchFamily="34" charset="0"/>
              </a:rPr>
              <a:t> </a:t>
            </a:r>
            <a:r>
              <a:rPr lang="en-GB" sz="1800">
                <a:effectLst/>
                <a:latin typeface="Segoe UI" panose="020B0502040204020203" pitchFamily="34" charset="0"/>
                <a:hlinkClick r:id="rId4"/>
              </a:rPr>
              <a:t>Release notes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US" sz="1800">
                <a:effectLst/>
                <a:latin typeface="Apple Color Emoji" pitchFamily="2" charset="0"/>
              </a:rPr>
              <a:t>📦 </a:t>
            </a:r>
            <a:r>
              <a:rPr lang="en-GB" sz="1800">
                <a:effectLst/>
                <a:latin typeface="Segoe UI" panose="020B0502040204020203" pitchFamily="34" charset="0"/>
                <a:hlinkClick r:id="rId5"/>
              </a:rPr>
              <a:t>@pnp/cli-microsoft365 - npm (npmjs.com)</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6"/>
              </a:rPr>
              <a:t>Run CLI in a Docker Container - CLI for Microsoft 365 (pnp.github.io)</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7"/>
              </a:rPr>
              <a:t>CLI for Microsoft 365 (@climicrosoft365) / Twitter</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r>
              <a:rPr lang="en-GB" sz="1800">
                <a:effectLst/>
                <a:latin typeface="Apple Color Emoji" pitchFamily="2" charset="0"/>
              </a:rPr>
              <a:t>💻 </a:t>
            </a:r>
            <a:r>
              <a:rPr lang="en-GB" sz="1800">
                <a:effectLst/>
                <a:latin typeface="Segoe UI" panose="020B0502040204020203" pitchFamily="34" charset="0"/>
                <a:hlinkClick r:id="rId8"/>
              </a:rPr>
              <a:t>pnp/cli-microsoft365: Manage Microsoft 365 and SharePoint Framework projects on any platform (github.com)</a:t>
            </a:r>
            <a:endParaRPr lang="en-GB" sz="1800">
              <a:effectLst/>
              <a:latin typeface="Segoe UI" panose="020B0502040204020203" pitchFamily="34" charset="0"/>
            </a:endParaRPr>
          </a:p>
          <a:p>
            <a:pPr rtl="0" fontAlgn="ctr">
              <a:spcBef>
                <a:spcPts val="0"/>
              </a:spcBef>
              <a:spcAft>
                <a:spcPts val="0"/>
              </a:spcAft>
              <a:buFont typeface="Arial" panose="020B0604020202020204" pitchFamily="34" charset="0"/>
              <a:buChar char="•"/>
            </a:pPr>
            <a:endParaRPr lang="en-GB" sz="1800">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16</a:t>
            </a:fld>
            <a:endParaRPr lang="en-US"/>
          </a:p>
        </p:txBody>
      </p:sp>
    </p:spTree>
    <p:extLst>
      <p:ext uri="{BB962C8B-B14F-4D97-AF65-F5344CB8AC3E}">
        <p14:creationId xmlns:p14="http://schemas.microsoft.com/office/powerpoint/2010/main" val="3801712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791644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B92E6-A534-4824-89D3-9906B4F4C450}" type="slidenum">
              <a:rPr lang="en-US" smtClean="0"/>
              <a:t>18</a:t>
            </a:fld>
            <a:endParaRPr lang="en-US"/>
          </a:p>
        </p:txBody>
      </p:sp>
    </p:spTree>
    <p:extLst>
      <p:ext uri="{BB962C8B-B14F-4D97-AF65-F5344CB8AC3E}">
        <p14:creationId xmlns:p14="http://schemas.microsoft.com/office/powerpoint/2010/main" val="23007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9713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7922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600" b="1">
                <a:cs typeface="Segoe UI"/>
                <a:hlinkClick r:id="rId3"/>
              </a:rPr>
              <a:t>https://github.com/microsoft-search/pnp-modern-search</a:t>
            </a:r>
            <a:endParaRPr lang="en-US" sz="1600" b="1">
              <a:cs typeface="Segoe UI"/>
            </a:endParaRPr>
          </a:p>
        </p:txBody>
      </p:sp>
      <p:sp>
        <p:nvSpPr>
          <p:cNvPr id="4" name="Slide Number Placeholder 3"/>
          <p:cNvSpPr>
            <a:spLocks noGrp="1"/>
          </p:cNvSpPr>
          <p:nvPr>
            <p:ph type="sldNum" sz="quarter" idx="10"/>
          </p:nvPr>
        </p:nvSpPr>
        <p:spPr/>
        <p:txBody>
          <a:bodyPr/>
          <a:lstStyle/>
          <a:p>
            <a:fld id="{104B92E6-A534-4824-89D3-9906B4F4C450}" type="slidenum">
              <a:rPr lang="en-US" smtClean="0"/>
              <a:t>20</a:t>
            </a:fld>
            <a:endParaRPr lang="en-US"/>
          </a:p>
        </p:txBody>
      </p:sp>
    </p:spTree>
    <p:extLst>
      <p:ext uri="{BB962C8B-B14F-4D97-AF65-F5344CB8AC3E}">
        <p14:creationId xmlns:p14="http://schemas.microsoft.com/office/powerpoint/2010/main" val="319005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7001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latin typeface="Segoe UI Light"/>
              <a:ea typeface="Calibri" panose="020F0502020204030204" pitchFamily="34" charset="0"/>
              <a:cs typeface="Segoe UI Light"/>
            </a:endParaRPr>
          </a:p>
          <a:p>
            <a:pPr>
              <a:spcAft>
                <a:spcPts val="0"/>
              </a:spcAft>
              <a:defRPr/>
            </a:pPr>
            <a:r>
              <a:rPr lang="en-US" sz="1800" b="1" dirty="0">
                <a:effectLst/>
                <a:latin typeface="Segoe UI"/>
                <a:ea typeface="Calibri" panose="020F0502020204030204" pitchFamily="34" charset="0"/>
                <a:cs typeface="Segoe UI"/>
              </a:rPr>
              <a:t>SPFx extensions    </a:t>
            </a:r>
            <a:r>
              <a:rPr lang="en-US" sz="1800" b="1" u="sng" dirty="0">
                <a:solidFill>
                  <a:srgbClr val="0563C1"/>
                </a:solidFill>
                <a:effectLst/>
                <a:latin typeface="Segoe UI"/>
                <a:ea typeface="Calibri" panose="020F0502020204030204" pitchFamily="34" charset="0"/>
                <a:cs typeface="Segoe UI"/>
                <a:hlinkClick r:id="rId3"/>
              </a:rPr>
              <a:t>https://aka.ms/</a:t>
            </a:r>
            <a:r>
              <a:rPr lang="en-US" sz="1800" b="1" u="sng" dirty="0">
                <a:solidFill>
                  <a:srgbClr val="0563C1"/>
                </a:solidFill>
                <a:effectLst/>
                <a:latin typeface="Segoe UI"/>
                <a:ea typeface="Calibri" panose="020F0502020204030204" pitchFamily="34" charset="0"/>
                <a:cs typeface="Segoe UI"/>
              </a:rPr>
              <a:t>spfx-extensions</a:t>
            </a:r>
            <a:r>
              <a:rPr lang="en-US" sz="1800" b="1" u="sng" dirty="0">
                <a:solidFill>
                  <a:srgbClr val="0563C1"/>
                </a:solidFill>
                <a:latin typeface="Segoe UI"/>
                <a:ea typeface="Calibri" panose="020F0502020204030204" pitchFamily="34" charset="0"/>
                <a:cs typeface="Segoe UI"/>
              </a:rPr>
              <a:t> </a:t>
            </a:r>
            <a:endParaRPr lang="en-US" dirty="0">
              <a:latin typeface="Segoe UI Light"/>
              <a:ea typeface="Calibri" panose="020F0502020204030204" pitchFamily="34" charset="0"/>
              <a:cs typeface="Segoe UI Light"/>
            </a:endParaRPr>
          </a:p>
          <a:p>
            <a:pPr marL="285750" indent="-285750">
              <a:buFont typeface="Arial" panose="05000000000000000000" pitchFamily="2" charset="2"/>
              <a:buChar char="•"/>
            </a:pPr>
            <a:r>
              <a:rPr lang="en-US" sz="900" b="1" dirty="0">
                <a:latin typeface="+mn-lt"/>
                <a:ea typeface="+mn-lt"/>
                <a:cs typeface="+mn-lt"/>
              </a:rPr>
              <a:t>NOPE</a:t>
            </a:r>
            <a:br>
              <a:rPr lang="en-US" sz="900" b="1" dirty="0">
                <a:latin typeface="+mn-lt"/>
                <a:ea typeface="+mn-lt"/>
                <a:cs typeface="+mn-lt"/>
              </a:rPr>
            </a:br>
            <a:endParaRPr lang="en-US" sz="900" b="1" dirty="0">
              <a:cs typeface="Segoe UI"/>
            </a:endParaRPr>
          </a:p>
          <a:p>
            <a:pPr marL="0" marR="0" lvl="0" indent="0" algn="l" defTabSz="932742" rtl="0" eaLnBrk="1" fontAlgn="auto" latinLnBrk="0" hangingPunct="1">
              <a:lnSpc>
                <a:spcPct val="90000"/>
              </a:lnSpc>
              <a:spcBef>
                <a:spcPts val="0"/>
              </a:spcBef>
              <a:spcAft>
                <a:spcPts val="0"/>
              </a:spcAft>
              <a:buClrTx/>
              <a:buSzTx/>
              <a:buFont typeface="Arial"/>
              <a:buNone/>
              <a:tabLst/>
              <a:defRPr/>
            </a:pPr>
            <a:endParaRPr lang="en-US" dirty="0">
              <a:latin typeface="Segoe UI Light"/>
              <a:ea typeface="Calibri" panose="020F0502020204030204" pitchFamily="34" charset="0"/>
              <a:cs typeface="Segoe UI Light"/>
            </a:endParaRPr>
          </a:p>
          <a:p>
            <a:r>
              <a:rPr lang="en-US" sz="1800" b="1" dirty="0">
                <a:effectLst/>
                <a:latin typeface="Segoe UI"/>
                <a:ea typeface="Calibri" panose="020F0502020204030204" pitchFamily="34" charset="0"/>
                <a:cs typeface="Segoe UI"/>
              </a:rPr>
              <a:t>SPFx web parts    </a:t>
            </a:r>
            <a:r>
              <a:rPr lang="en-US" sz="1800" b="1" u="sng" dirty="0">
                <a:solidFill>
                  <a:srgbClr val="0563C1"/>
                </a:solidFill>
                <a:effectLst/>
                <a:latin typeface="Segoe UI"/>
                <a:ea typeface="Calibri" panose="020F0502020204030204" pitchFamily="34" charset="0"/>
                <a:cs typeface="Segoe UI"/>
                <a:hlinkClick r:id="rId4"/>
              </a:rPr>
              <a:t>https://aka.ms/spfx-webparts</a:t>
            </a:r>
            <a:endParaRPr lang="en-US" sz="1800" b="1" u="sng" dirty="0">
              <a:solidFill>
                <a:srgbClr val="0563C1"/>
              </a:solidFill>
              <a:effectLst/>
              <a:latin typeface="Segoe UI"/>
              <a:ea typeface="Calibri" panose="020F0502020204030204" pitchFamily="34" charset="0"/>
              <a:cs typeface="Segoe UI"/>
            </a:endParaRPr>
          </a:p>
          <a:p>
            <a:pPr marL="285750" indent="-285750">
              <a:buFont typeface="Arial" panose="05000000000000000000" pitchFamily="2" charset="2"/>
              <a:buChar char="•"/>
            </a:pPr>
            <a:endParaRPr lang="en-US" sz="3600" dirty="0">
              <a:latin typeface="Segoe UI"/>
              <a:ea typeface="+mn-lt"/>
              <a:cs typeface="+mn-lt"/>
            </a:endParaRPr>
          </a:p>
          <a:p>
            <a:pPr marL="0" indent="0">
              <a:buFont typeface="Arial" panose="05000000000000000000" pitchFamily="2" charset="2"/>
              <a:buNone/>
            </a:pPr>
            <a:r>
              <a:rPr lang="en-US" sz="3600" b="1" dirty="0">
                <a:latin typeface="+mn-lt"/>
                <a:ea typeface="+mn-lt"/>
                <a:cs typeface="+mn-lt"/>
              </a:rPr>
              <a:t>List Form</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7200" dirty="0">
                <a:latin typeface="Segoe UI"/>
                <a:ea typeface="+mn-lt"/>
                <a:cs typeface="+mn-lt"/>
              </a:rPr>
              <a:t>Rosa Alice </a:t>
            </a:r>
            <a:r>
              <a:rPr lang="en-US" sz="7200" dirty="0">
                <a:solidFill>
                  <a:srgbClr val="1973B9"/>
                </a:solidFill>
                <a:latin typeface="Segoe UI"/>
                <a:ea typeface="+mn-lt"/>
                <a:cs typeface="+mn-lt"/>
              </a:rPr>
              <a:t>|</a:t>
            </a:r>
            <a:r>
              <a:rPr lang="en-US" sz="7200" dirty="0">
                <a:latin typeface="Segoe UI"/>
                <a:ea typeface="+mn-lt"/>
                <a:cs typeface="+mn-lt"/>
              </a:rPr>
              <a:t> </a:t>
            </a:r>
            <a:r>
              <a:rPr lang="en-US" sz="7200" dirty="0" err="1">
                <a:latin typeface="Segoe UI"/>
                <a:ea typeface="+mn-lt"/>
                <a:cs typeface="+mn-lt"/>
              </a:rPr>
              <a:t>alicelupsan</a:t>
            </a:r>
            <a:endParaRPr lang="en-US" sz="7200" dirty="0">
              <a:latin typeface="Segoe UI"/>
              <a:ea typeface="+mn-lt"/>
              <a:cs typeface="+mn-lt"/>
            </a:endParaRPr>
          </a:p>
          <a:p>
            <a:pPr algn="l"/>
            <a:r>
              <a:rPr lang="en-US" sz="9600" b="0" i="0" dirty="0">
                <a:solidFill>
                  <a:srgbClr val="24292F"/>
                </a:solidFill>
                <a:effectLst/>
                <a:latin typeface="-apple-system"/>
              </a:rPr>
              <a:t>Fixed issues where the </a:t>
            </a:r>
            <a:r>
              <a:rPr lang="en-US" sz="9600" b="0" i="0" dirty="0" err="1">
                <a:solidFill>
                  <a:srgbClr val="24292F"/>
                </a:solidFill>
                <a:effectLst/>
                <a:latin typeface="-apple-system"/>
              </a:rPr>
              <a:t>richtext</a:t>
            </a:r>
            <a:r>
              <a:rPr lang="en-US" sz="9600" b="0" i="0" dirty="0">
                <a:solidFill>
                  <a:srgbClr val="24292F"/>
                </a:solidFill>
                <a:effectLst/>
                <a:latin typeface="-apple-system"/>
              </a:rPr>
              <a:t> field does not show up when </a:t>
            </a:r>
            <a:r>
              <a:rPr lang="en-US" sz="9600" b="0" i="0" dirty="0" err="1">
                <a:solidFill>
                  <a:srgbClr val="24292F"/>
                </a:solidFill>
                <a:effectLst/>
                <a:latin typeface="-apple-system"/>
              </a:rPr>
              <a:t>edititng</a:t>
            </a:r>
            <a:r>
              <a:rPr lang="en-US" sz="9600" b="0" i="0" dirty="0">
                <a:solidFill>
                  <a:srgbClr val="24292F"/>
                </a:solidFill>
                <a:effectLst/>
                <a:latin typeface="-apple-system"/>
              </a:rPr>
              <a:t>/republishing page</a:t>
            </a:r>
          </a:p>
          <a:p>
            <a:pPr algn="l"/>
            <a:r>
              <a:rPr lang="en-US" sz="9600" b="0" i="0" dirty="0">
                <a:solidFill>
                  <a:srgbClr val="24292F"/>
                </a:solidFill>
                <a:effectLst/>
                <a:latin typeface="-apple-system"/>
              </a:rPr>
              <a:t>Fixed </a:t>
            </a:r>
            <a:r>
              <a:rPr lang="en-US" sz="9600" b="0" i="0" dirty="0" err="1">
                <a:solidFill>
                  <a:srgbClr val="24292F"/>
                </a:solidFill>
                <a:effectLst/>
                <a:latin typeface="-apple-system"/>
              </a:rPr>
              <a:t>datefield</a:t>
            </a:r>
            <a:r>
              <a:rPr lang="en-US" sz="9600" b="0" i="0" dirty="0">
                <a:solidFill>
                  <a:srgbClr val="24292F"/>
                </a:solidFill>
                <a:effectLst/>
                <a:latin typeface="-apple-system"/>
              </a:rPr>
              <a:t> not supporting manually entering date</a:t>
            </a:r>
          </a:p>
          <a:p>
            <a:pPr algn="l"/>
            <a:r>
              <a:rPr lang="en-US" sz="9600" b="0" i="0" dirty="0">
                <a:solidFill>
                  <a:srgbClr val="24292F"/>
                </a:solidFill>
                <a:effectLst/>
                <a:latin typeface="-apple-system"/>
              </a:rPr>
              <a:t>Fixed caret issue where it always appears on first line</a:t>
            </a:r>
          </a:p>
          <a:p>
            <a:pPr marL="0" indent="0">
              <a:buFont typeface="Arial" panose="05000000000000000000" pitchFamily="2" charset="2"/>
              <a:buNone/>
            </a:pPr>
            <a:r>
              <a:rPr lang="en-US" sz="7200" b="0" i="0" dirty="0">
                <a:solidFill>
                  <a:srgbClr val="24292F"/>
                </a:solidFill>
                <a:effectLst/>
                <a:latin typeface="-apple-system"/>
              </a:rPr>
              <a:t>https://github.com/pnp/sp-dev-fx-webparts/tree/main/samples/react-list-form</a:t>
            </a:r>
          </a:p>
          <a:p>
            <a:pPr marL="0" indent="0">
              <a:buFont typeface="Arial" panose="05000000000000000000" pitchFamily="2" charset="2"/>
              <a:buNone/>
            </a:pPr>
            <a:endParaRPr lang="en-US" sz="7200" b="0" i="0" dirty="0">
              <a:solidFill>
                <a:srgbClr val="24292F"/>
              </a:solidFill>
              <a:effectLst/>
              <a:latin typeface="-apple-system"/>
            </a:endParaRPr>
          </a:p>
          <a:p>
            <a:pPr marL="0" indent="0">
              <a:buFont typeface="Arial" panose="05000000000000000000" pitchFamily="2" charset="2"/>
              <a:buNone/>
            </a:pPr>
            <a:r>
              <a:rPr lang="en-US" sz="5400" b="1" dirty="0">
                <a:latin typeface="+mn-lt"/>
                <a:ea typeface="+mn-lt"/>
                <a:cs typeface="+mn-lt"/>
              </a:rPr>
              <a:t>NEW: Copy Views</a:t>
            </a:r>
            <a:br>
              <a:rPr lang="en-US" sz="5400" b="1" dirty="0">
                <a:latin typeface="+mn-lt"/>
                <a:ea typeface="+mn-lt"/>
                <a:cs typeface="+mn-lt"/>
              </a:rPr>
            </a:br>
            <a:r>
              <a:rPr lang="en-US" sz="5400" dirty="0">
                <a:latin typeface="Segoe UI"/>
                <a:ea typeface="+mn-lt"/>
                <a:cs typeface="+mn-lt"/>
              </a:rPr>
              <a:t>Martin </a:t>
            </a:r>
            <a:r>
              <a:rPr lang="en-US" sz="5400" dirty="0" err="1">
                <a:latin typeface="Segoe UI"/>
                <a:ea typeface="+mn-lt"/>
                <a:cs typeface="+mn-lt"/>
              </a:rPr>
              <a:t>Lingstuyl</a:t>
            </a:r>
            <a:r>
              <a:rPr lang="en-US" sz="5400" dirty="0">
                <a:latin typeface="Segoe UI"/>
                <a:ea typeface="+mn-lt"/>
                <a:cs typeface="+mn-lt"/>
              </a:rPr>
              <a:t> </a:t>
            </a:r>
            <a:r>
              <a:rPr lang="en-US" sz="5400" dirty="0">
                <a:solidFill>
                  <a:srgbClr val="1973B9"/>
                </a:solidFill>
                <a:latin typeface="Segoe UI"/>
                <a:ea typeface="+mn-lt"/>
                <a:cs typeface="+mn-lt"/>
              </a:rPr>
              <a:t>|</a:t>
            </a:r>
            <a:r>
              <a:rPr lang="en-US" sz="5400" dirty="0">
                <a:latin typeface="Segoe UI"/>
                <a:ea typeface="+mn-lt"/>
                <a:cs typeface="+mn-lt"/>
              </a:rPr>
              <a:t> @martinlingstuyl </a:t>
            </a:r>
          </a:p>
          <a:p>
            <a:pPr marL="0" indent="0">
              <a:buFont typeface="Arial" panose="05000000000000000000" pitchFamily="2" charset="2"/>
              <a:buNone/>
            </a:pPr>
            <a:r>
              <a:rPr lang="en-US" sz="5400" dirty="0">
                <a:latin typeface="Segoe UI"/>
                <a:ea typeface="+mn-lt"/>
                <a:cs typeface="+mn-lt"/>
              </a:rPr>
              <a:t>https://github.com/pnp/sp-dev-fx-webparts/tree/main/samples/react-copy-views</a:t>
            </a:r>
          </a:p>
          <a:p>
            <a:pPr marL="0" indent="0">
              <a:buFont typeface="Arial" panose="05000000000000000000" pitchFamily="2" charset="2"/>
              <a:buNone/>
            </a:pPr>
            <a:endParaRPr lang="en-US" sz="7200" b="0" i="0" dirty="0">
              <a:solidFill>
                <a:srgbClr val="24292F"/>
              </a:solidFill>
              <a:effectLst/>
              <a:latin typeface="-apple-system"/>
            </a:endParaRPr>
          </a:p>
          <a:p>
            <a:pPr marL="0" indent="0">
              <a:buFont typeface="Arial" panose="05000000000000000000" pitchFamily="2" charset="2"/>
              <a:buNone/>
            </a:pPr>
            <a:r>
              <a:rPr lang="en-US" sz="7200" b="1" dirty="0">
                <a:latin typeface="+mn-lt"/>
                <a:ea typeface="+mn-lt"/>
                <a:cs typeface="+mn-lt"/>
              </a:rPr>
              <a:t>Script Editor</a:t>
            </a:r>
            <a:br>
              <a:rPr lang="en-US" sz="7200" b="1" dirty="0">
                <a:latin typeface="+mn-lt"/>
                <a:ea typeface="+mn-lt"/>
                <a:cs typeface="+mn-lt"/>
              </a:rPr>
            </a:br>
            <a:r>
              <a:rPr lang="en-US" sz="7200" dirty="0" err="1">
                <a:latin typeface="Segoe UI"/>
                <a:ea typeface="+mn-lt"/>
                <a:cs typeface="+mn-lt"/>
              </a:rPr>
              <a:t>salascz</a:t>
            </a:r>
            <a:endParaRPr lang="en-US" sz="7200" dirty="0">
              <a:latin typeface="Segoe UI"/>
              <a:ea typeface="+mn-lt"/>
              <a:cs typeface="+mn-lt"/>
            </a:endParaRPr>
          </a:p>
          <a:p>
            <a:pPr marL="0" indent="0">
              <a:buFont typeface="Arial" panose="05000000000000000000" pitchFamily="2" charset="2"/>
              <a:buNone/>
            </a:pPr>
            <a:r>
              <a:rPr lang="en-US" sz="7200" dirty="0">
                <a:latin typeface="Segoe UI"/>
                <a:ea typeface="+mn-lt"/>
                <a:cs typeface="+mn-lt"/>
              </a:rPr>
              <a:t>Added support for section background color</a:t>
            </a:r>
          </a:p>
          <a:p>
            <a:pPr marL="0" indent="0">
              <a:buFont typeface="Arial" panose="05000000000000000000" pitchFamily="2" charset="2"/>
              <a:buNone/>
            </a:pPr>
            <a:r>
              <a:rPr lang="en-US" sz="7200" b="0" i="0" dirty="0">
                <a:solidFill>
                  <a:srgbClr val="24292F"/>
                </a:solidFill>
                <a:effectLst/>
                <a:latin typeface="-apple-system"/>
              </a:rPr>
              <a:t>https://github.com/pnp/sp-dev-fx-webparts/tree/main/samples/react-script-editor</a:t>
            </a:r>
          </a:p>
          <a:p>
            <a:pPr marL="0" indent="0">
              <a:buFont typeface="Arial" panose="05000000000000000000" pitchFamily="2" charset="2"/>
              <a:buNone/>
            </a:pPr>
            <a:endParaRPr lang="en-US" sz="7200" b="0" i="0" dirty="0">
              <a:solidFill>
                <a:srgbClr val="24292F"/>
              </a:solidFill>
              <a:effectLst/>
              <a:latin typeface="-apple-system"/>
            </a:endParaRPr>
          </a:p>
          <a:p>
            <a:pPr marL="0" indent="0">
              <a:buFont typeface="Arial" panose="05000000000000000000" pitchFamily="2" charset="2"/>
              <a:buNone/>
            </a:pPr>
            <a:r>
              <a:rPr lang="en-US" sz="7200" b="1" dirty="0" err="1">
                <a:latin typeface="+mn-lt"/>
                <a:ea typeface="+mn-lt"/>
                <a:cs typeface="+mn-lt"/>
              </a:rPr>
              <a:t>PnPjs</a:t>
            </a:r>
            <a:r>
              <a:rPr lang="en-US" sz="7200" b="1" dirty="0">
                <a:latin typeface="+mn-lt"/>
                <a:ea typeface="+mn-lt"/>
                <a:cs typeface="+mn-lt"/>
              </a:rPr>
              <a:t> Sample</a:t>
            </a:r>
            <a:br>
              <a:rPr lang="en-US" sz="7200" b="1" dirty="0">
                <a:latin typeface="+mn-lt"/>
                <a:ea typeface="+mn-lt"/>
                <a:cs typeface="+mn-lt"/>
              </a:rPr>
            </a:br>
            <a:r>
              <a:rPr lang="en-US" sz="7200" dirty="0">
                <a:latin typeface="Segoe UI"/>
                <a:ea typeface="+mn-lt"/>
                <a:cs typeface="+mn-lt"/>
              </a:rPr>
              <a:t>Julie Turner </a:t>
            </a:r>
            <a:r>
              <a:rPr lang="en-US" sz="7200" dirty="0">
                <a:solidFill>
                  <a:srgbClr val="1973B9"/>
                </a:solidFill>
                <a:latin typeface="Segoe UI"/>
                <a:ea typeface="+mn-lt"/>
                <a:cs typeface="+mn-lt"/>
              </a:rPr>
              <a:t>|</a:t>
            </a:r>
            <a:r>
              <a:rPr lang="en-US" sz="7200" dirty="0">
                <a:latin typeface="Segoe UI"/>
                <a:ea typeface="+mn-lt"/>
                <a:cs typeface="+mn-lt"/>
              </a:rPr>
              <a:t> @jfj1997</a:t>
            </a:r>
          </a:p>
          <a:p>
            <a:pPr marL="0" indent="0">
              <a:buFont typeface="Arial" panose="05000000000000000000" pitchFamily="2" charset="2"/>
              <a:buNone/>
            </a:pPr>
            <a:r>
              <a:rPr lang="en-US" sz="7200" b="0" i="0" dirty="0">
                <a:solidFill>
                  <a:srgbClr val="24292F"/>
                </a:solidFill>
                <a:effectLst/>
                <a:latin typeface="-apple-system"/>
              </a:rPr>
              <a:t>Fixed a bug for </a:t>
            </a:r>
            <a:r>
              <a:rPr lang="en-US" sz="7200" b="0" i="0" dirty="0" err="1">
                <a:solidFill>
                  <a:srgbClr val="24292F"/>
                </a:solidFill>
                <a:effectLst/>
                <a:latin typeface="-apple-system"/>
              </a:rPr>
              <a:t>pnpjsconfig.ts</a:t>
            </a:r>
            <a:r>
              <a:rPr lang="en-US" sz="7200" b="0" i="0" dirty="0">
                <a:solidFill>
                  <a:srgbClr val="24292F"/>
                </a:solidFill>
                <a:effectLst/>
                <a:latin typeface="-apple-system"/>
              </a:rPr>
              <a:t> and dependency updates for SPFX 1.15.2</a:t>
            </a:r>
          </a:p>
          <a:p>
            <a:pPr marL="0" indent="0">
              <a:buFont typeface="Arial" panose="05000000000000000000" pitchFamily="2" charset="2"/>
              <a:buNone/>
            </a:pPr>
            <a:r>
              <a:rPr lang="en-US" sz="7200" b="0" i="0" dirty="0">
                <a:solidFill>
                  <a:srgbClr val="24292F"/>
                </a:solidFill>
                <a:effectLst/>
                <a:latin typeface="-apple-system"/>
              </a:rPr>
              <a:t>https://github.com/pnp/sp-dev-fx-webparts/tree/main/samples/react-pnp-js-sample</a:t>
            </a:r>
          </a:p>
          <a:p>
            <a:pPr marL="0" indent="0">
              <a:buFont typeface="Arial" panose="05000000000000000000" pitchFamily="2" charset="2"/>
              <a:buNone/>
            </a:pPr>
            <a:endParaRPr lang="en-US" sz="7200" b="0" i="0" dirty="0">
              <a:solidFill>
                <a:srgbClr val="24292F"/>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1" dirty="0">
                <a:latin typeface="+mn-lt"/>
                <a:ea typeface="+mn-lt"/>
                <a:cs typeface="+mn-lt"/>
              </a:rPr>
              <a:t>NEW: Group Membership Manager</a:t>
            </a:r>
            <a:br>
              <a:rPr lang="en-US" sz="7200" b="1" dirty="0">
                <a:latin typeface="+mn-lt"/>
                <a:ea typeface="+mn-lt"/>
                <a:cs typeface="+mn-lt"/>
              </a:rPr>
            </a:br>
            <a:r>
              <a:rPr lang="en-US" sz="7200" dirty="0">
                <a:latin typeface="Segoe UI"/>
                <a:ea typeface="+mn-lt"/>
                <a:cs typeface="+mn-lt"/>
              </a:rPr>
              <a:t>Nick Brown </a:t>
            </a:r>
            <a:r>
              <a:rPr lang="en-US" sz="7200" dirty="0">
                <a:solidFill>
                  <a:srgbClr val="1973B9"/>
                </a:solidFill>
                <a:latin typeface="Segoe UI"/>
                <a:ea typeface="+mn-lt"/>
                <a:cs typeface="+mn-lt"/>
              </a:rPr>
              <a:t>|</a:t>
            </a:r>
            <a:r>
              <a:rPr lang="en-US" sz="7200" dirty="0">
                <a:latin typeface="Segoe UI"/>
                <a:ea typeface="+mn-lt"/>
                <a:cs typeface="+mn-lt"/>
              </a:rPr>
              <a:t> @techienickb</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9600" b="0" i="0" dirty="0">
                <a:solidFill>
                  <a:srgbClr val="0A3069"/>
                </a:solidFill>
                <a:effectLst/>
                <a:latin typeface="ui-monospace"/>
              </a:rPr>
              <a:t>https://github.com/pnp/sp-dev-fx-webparts/tree/main/samples/react-group-membership-manager</a:t>
            </a:r>
            <a:endParaRPr lang="en-US" sz="7200" dirty="0">
              <a:latin typeface="Segoe UI"/>
              <a:ea typeface="+mn-lt"/>
              <a:cs typeface="+mn-lt"/>
            </a:endParaRPr>
          </a:p>
          <a:p>
            <a:pPr marL="0" indent="0">
              <a:buFont typeface="Arial" panose="05000000000000000000" pitchFamily="2" charset="2"/>
              <a:buNone/>
            </a:pPr>
            <a:endParaRPr lang="en-US" sz="7200" b="0" i="0" dirty="0">
              <a:solidFill>
                <a:srgbClr val="24292F"/>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1" dirty="0">
                <a:latin typeface="+mn-lt"/>
                <a:ea typeface="+mn-lt"/>
                <a:cs typeface="+mn-lt"/>
              </a:rPr>
              <a:t>NEW: Add Form Customizer to List</a:t>
            </a:r>
            <a:br>
              <a:rPr lang="en-US" sz="7200" b="1" dirty="0">
                <a:latin typeface="+mn-lt"/>
                <a:ea typeface="+mn-lt"/>
                <a:cs typeface="+mn-lt"/>
              </a:rPr>
            </a:br>
            <a:r>
              <a:rPr lang="en-US" sz="7200" dirty="0">
                <a:latin typeface="Segoe UI"/>
                <a:ea typeface="+mn-lt"/>
                <a:cs typeface="+mn-lt"/>
              </a:rPr>
              <a:t>Siddharth Vaghasia </a:t>
            </a:r>
            <a:r>
              <a:rPr lang="en-US" sz="7200" dirty="0">
                <a:solidFill>
                  <a:srgbClr val="1973B9"/>
                </a:solidFill>
                <a:latin typeface="Segoe UI"/>
                <a:ea typeface="+mn-lt"/>
                <a:cs typeface="+mn-lt"/>
              </a:rPr>
              <a:t>|</a:t>
            </a:r>
            <a:r>
              <a:rPr lang="en-US" sz="7200" dirty="0">
                <a:latin typeface="Segoe UI"/>
                <a:ea typeface="+mn-lt"/>
                <a:cs typeface="+mn-lt"/>
              </a:rPr>
              <a:t> @siddh_me</a:t>
            </a:r>
          </a:p>
          <a:p>
            <a:pPr marL="0" marR="0" lvl="0" indent="0" algn="l" defTabSz="932742" rtl="0" eaLnBrk="1" fontAlgn="auto" latinLnBrk="0" hangingPunct="1">
              <a:lnSpc>
                <a:spcPct val="90000"/>
              </a:lnSpc>
              <a:spcBef>
                <a:spcPts val="0"/>
              </a:spcBef>
              <a:spcAft>
                <a:spcPts val="340"/>
              </a:spcAft>
              <a:buClrTx/>
              <a:buSzTx/>
              <a:buFont typeface="Arial" panose="05000000000000000000" pitchFamily="2" charset="2"/>
              <a:buNone/>
              <a:tabLst/>
              <a:defRPr/>
            </a:pPr>
            <a:r>
              <a:rPr lang="en-US" sz="7200" b="0" i="0" dirty="0">
                <a:solidFill>
                  <a:srgbClr val="0A3069"/>
                </a:solidFill>
                <a:effectLst/>
                <a:latin typeface="ui-monospace"/>
              </a:rPr>
              <a:t>https://github.com/pnp/sp-dev-fx-webparts/tree/main/samples/react-add-formcustomizer-to-list</a:t>
            </a:r>
            <a:endParaRPr lang="en-US" sz="7200" dirty="0">
              <a:latin typeface="Segoe UI"/>
              <a:ea typeface="+mn-lt"/>
              <a:cs typeface="+mn-lt"/>
            </a:endParaRPr>
          </a:p>
          <a:p>
            <a:pPr marL="0" indent="0">
              <a:buFont typeface="Arial" panose="05000000000000000000" pitchFamily="2" charset="2"/>
              <a:buNone/>
            </a:pPr>
            <a:endParaRPr lang="en-US" sz="7200" b="0" i="0" dirty="0">
              <a:solidFill>
                <a:srgbClr val="24292F"/>
              </a:solidFill>
              <a:effectLst/>
              <a:latin typeface="-apple-system"/>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6056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92F"/>
                </a:solidFill>
                <a:effectLst/>
                <a:latin typeface="-apple-system"/>
              </a:rPr>
              <a:t>This is a sample how we can reuse graph client between ACEs from a different solutions. This can be quite handy especially if we implement batching strategy (as in this sample). Thanks to that requests from all ACEs can be batched together, which improves performance and overall end user experience</a:t>
            </a:r>
            <a:endParaRPr lang="en-US" sz="1400">
              <a:latin typeface="Segoe UI"/>
              <a:ea typeface="+mn-lt"/>
              <a:cs typeface="+mn-lt"/>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4B92E6-A534-4824-89D3-9906B4F4C4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9641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99776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27</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756697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8076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745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9/8/2022 10:59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505606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478075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357663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80588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person, sitting, man, laptop&#10;&#10;Description automatically generated">
            <a:extLst>
              <a:ext uri="{FF2B5EF4-FFF2-40B4-BE49-F238E27FC236}">
                <a16:creationId xmlns:a16="http://schemas.microsoft.com/office/drawing/2014/main" id="{6EC3B612-D001-4522-8361-266888AEACB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close up of a sign&#10;&#10;Description automatically generated">
            <a:extLst>
              <a:ext uri="{FF2B5EF4-FFF2-40B4-BE49-F238E27FC236}">
                <a16:creationId xmlns:a16="http://schemas.microsoft.com/office/drawing/2014/main" id="{E112B041-F7A3-4944-AB1A-05ED345EA17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20948916">
            <a:off x="11257143" y="2957077"/>
            <a:ext cx="96251" cy="83937"/>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70910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08/09/2022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6368" y="1448558"/>
            <a:ext cx="5285502" cy="999526"/>
          </a:xfrm>
        </p:spPr>
        <p:txBody>
          <a:bodyPr/>
          <a:lstStyle/>
          <a:p>
            <a:r>
              <a:rPr lang="en-US"/>
              <a:t>Click to edit Master title style</a:t>
            </a:r>
          </a:p>
        </p:txBody>
      </p:sp>
      <p:sp>
        <p:nvSpPr>
          <p:cNvPr id="3" name="Subtitle 2"/>
          <p:cNvSpPr>
            <a:spLocks noGrp="1"/>
          </p:cNvSpPr>
          <p:nvPr>
            <p:ph type="subTitle" idx="1"/>
          </p:nvPr>
        </p:nvSpPr>
        <p:spPr>
          <a:xfrm>
            <a:off x="932736" y="2642376"/>
            <a:ext cx="4352766" cy="1191660"/>
          </a:xfrm>
        </p:spPr>
        <p:txBody>
          <a:bodyPr/>
          <a:lstStyle>
            <a:lvl1pPr marL="0" indent="0" algn="ctr">
              <a:buNone/>
              <a:defRPr>
                <a:solidFill>
                  <a:schemeClr val="tx1">
                    <a:tint val="75000"/>
                  </a:schemeClr>
                </a:solidFill>
              </a:defRPr>
            </a:lvl1pPr>
            <a:lvl2pPr marL="310850" indent="0" algn="ctr">
              <a:buNone/>
              <a:defRPr>
                <a:solidFill>
                  <a:schemeClr val="tx1">
                    <a:tint val="75000"/>
                  </a:schemeClr>
                </a:solidFill>
              </a:defRPr>
            </a:lvl2pPr>
            <a:lvl3pPr marL="621701" indent="0" algn="ctr">
              <a:buNone/>
              <a:defRPr>
                <a:solidFill>
                  <a:schemeClr val="tx1">
                    <a:tint val="75000"/>
                  </a:schemeClr>
                </a:solidFill>
              </a:defRPr>
            </a:lvl3pPr>
            <a:lvl4pPr marL="932551" indent="0" algn="ctr">
              <a:buNone/>
              <a:defRPr>
                <a:solidFill>
                  <a:schemeClr val="tx1">
                    <a:tint val="75000"/>
                  </a:schemeClr>
                </a:solidFill>
              </a:defRPr>
            </a:lvl4pPr>
            <a:lvl5pPr marL="1243401" indent="0" algn="ctr">
              <a:buNone/>
              <a:defRPr>
                <a:solidFill>
                  <a:schemeClr val="tx1">
                    <a:tint val="75000"/>
                  </a:schemeClr>
                </a:solidFill>
              </a:defRPr>
            </a:lvl5pPr>
            <a:lvl6pPr marL="1554251" indent="0" algn="ctr">
              <a:buNone/>
              <a:defRPr>
                <a:solidFill>
                  <a:schemeClr val="tx1">
                    <a:tint val="75000"/>
                  </a:schemeClr>
                </a:solidFill>
              </a:defRPr>
            </a:lvl6pPr>
            <a:lvl7pPr marL="1865102" indent="0" algn="ctr">
              <a:buNone/>
              <a:defRPr>
                <a:solidFill>
                  <a:schemeClr val="tx1">
                    <a:tint val="75000"/>
                  </a:schemeClr>
                </a:solidFill>
              </a:defRPr>
            </a:lvl7pPr>
            <a:lvl8pPr marL="2175952" indent="0" algn="ctr">
              <a:buNone/>
              <a:defRPr>
                <a:solidFill>
                  <a:schemeClr val="tx1">
                    <a:tint val="75000"/>
                  </a:schemeClr>
                </a:solidFill>
              </a:defRPr>
            </a:lvl8pPr>
            <a:lvl9pPr marL="248680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6194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242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2947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6857" y="1865207"/>
            <a:ext cx="8396807" cy="2953244"/>
          </a:xfrm>
        </p:spPr>
        <p:txBody>
          <a:bodyPr anchor="b">
            <a:normAutofit/>
          </a:bodyPr>
          <a:lstStyle>
            <a:lvl1pPr>
              <a:lnSpc>
                <a:spcPct val="80000"/>
              </a:lnSpc>
              <a:defRPr sz="673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86856" y="4896168"/>
            <a:ext cx="8396807" cy="1243471"/>
          </a:xfrm>
        </p:spPr>
        <p:txBody>
          <a:bodyPr>
            <a:normAutofit/>
          </a:bodyPr>
          <a:lstStyle>
            <a:lvl1pPr marL="0" indent="0" algn="l">
              <a:spcBef>
                <a:spcPts val="0"/>
              </a:spcBef>
              <a:buNone/>
              <a:defRPr sz="2040" cap="all" spc="204" baseline="0">
                <a:solidFill>
                  <a:schemeClr val="accent1"/>
                </a:solidFill>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1698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70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00027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3489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53343"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1553343"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76844" y="1942924"/>
            <a:ext cx="4506287" cy="777169"/>
          </a:xfrm>
        </p:spPr>
        <p:txBody>
          <a:bodyPr anchor="ctr">
            <a:noAutofit/>
          </a:bodyPr>
          <a:lstStyle>
            <a:lvl1pPr marL="0" indent="0">
              <a:spcBef>
                <a:spcPts val="0"/>
              </a:spcBef>
              <a:buNone/>
              <a:defRPr sz="2040" b="0" cap="all" spc="204" baseline="0">
                <a:solidFill>
                  <a:schemeClr val="accent1"/>
                </a:solidFill>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76844" y="2797811"/>
            <a:ext cx="4506287" cy="3341829"/>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03F41C87-7AD9-4845-A077-840E4A0F3F06}" type="datetimeFigureOut">
              <a:rPr lang="en-US"/>
              <a:t>9/8/2022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423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9/8/2022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1253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9/8/2022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3626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Autofit/>
          </a:bodyPr>
          <a:lstStyle>
            <a:lvl1pPr algn="l">
              <a:lnSpc>
                <a:spcPct val="90000"/>
              </a:lnSpc>
              <a:defRPr sz="3672"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Content Placeholder 2"/>
          <p:cNvSpPr>
            <a:spLocks noGrp="1"/>
          </p:cNvSpPr>
          <p:nvPr>
            <p:ph idx="1"/>
          </p:nvPr>
        </p:nvSpPr>
        <p:spPr>
          <a:xfrm>
            <a:off x="5052016" y="699453"/>
            <a:ext cx="6530850" cy="5440186"/>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9/8/2022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1736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77052" y="1942924"/>
            <a:ext cx="3669682" cy="2720093"/>
          </a:xfrm>
        </p:spPr>
        <p:txBody>
          <a:bodyPr anchor="b">
            <a:normAutofit/>
          </a:bodyPr>
          <a:lstStyle>
            <a:lvl1pPr algn="l">
              <a:lnSpc>
                <a:spcPct val="90000"/>
              </a:lnSpc>
              <a:defRPr sz="3672"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86856" y="4740734"/>
            <a:ext cx="3654165" cy="1398905"/>
          </a:xfrm>
        </p:spPr>
        <p:txBody>
          <a:bodyPr>
            <a:normAutofit/>
          </a:bodyPr>
          <a:lstStyle>
            <a:lvl1pPr marL="0" indent="0">
              <a:lnSpc>
                <a:spcPct val="90000"/>
              </a:lnSpc>
              <a:spcBef>
                <a:spcPts val="1224"/>
              </a:spcBef>
              <a:buNone/>
              <a:defRPr sz="1836"/>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052016" y="699453"/>
            <a:ext cx="6530849" cy="5440186"/>
          </a:xfrm>
          <a:solidFill>
            <a:schemeClr val="bg2"/>
          </a:solidFill>
          <a:ln w="76200">
            <a:solidFill>
              <a:schemeClr val="tx1"/>
            </a:solidFill>
            <a:miter lim="800000"/>
          </a:ln>
        </p:spPr>
        <p:txBody>
          <a:bodyPr>
            <a:normAutofit/>
          </a:bodyPr>
          <a:lstStyle>
            <a:lvl1pPr marL="0" indent="0" algn="ctr">
              <a:buNone/>
              <a:defRPr sz="2448"/>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pPr/>
              <a:t>9/8/2022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165788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30004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8166" y="388586"/>
            <a:ext cx="1554965" cy="575105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53345" y="388586"/>
            <a:ext cx="7541576" cy="57510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9/8/2022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8724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email">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33.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image" Target="../media/image1.emf"/><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3.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2"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33" r:id="rId58"/>
    <p:sldLayoutId id="2147484635" r:id="rId59"/>
    <p:sldLayoutId id="2147484703" r:id="rId6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3346" y="388585"/>
            <a:ext cx="9329787" cy="1398905"/>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53345" y="1942923"/>
            <a:ext cx="9319982" cy="41967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53345" y="6528223"/>
            <a:ext cx="6686346" cy="281727"/>
          </a:xfrm>
          <a:prstGeom prst="rect">
            <a:avLst/>
          </a:prstGeom>
        </p:spPr>
        <p:txBody>
          <a:bodyPr vert="horz" lIns="91440" tIns="45720" rIns="91440" bIns="45720" rtlCol="0" anchor="ctr"/>
          <a:lstStyle>
            <a:lvl1pPr algn="l">
              <a:defRPr sz="1122">
                <a:solidFill>
                  <a:schemeClr val="tx1">
                    <a:tint val="75000"/>
                  </a:schemeClr>
                </a:solidFill>
              </a:defRPr>
            </a:lvl1pPr>
          </a:lstStyle>
          <a:p>
            <a:endParaRPr lang="en-US"/>
          </a:p>
        </p:txBody>
      </p:sp>
      <p:sp>
        <p:nvSpPr>
          <p:cNvPr id="4" name="Date Placeholder 3"/>
          <p:cNvSpPr>
            <a:spLocks noGrp="1"/>
          </p:cNvSpPr>
          <p:nvPr>
            <p:ph type="dt" sz="half" idx="2"/>
          </p:nvPr>
        </p:nvSpPr>
        <p:spPr>
          <a:xfrm>
            <a:off x="8393565" y="6528223"/>
            <a:ext cx="1478837"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03F41C87-7AD9-4845-A077-840E4A0F3F06}" type="datetimeFigureOut">
              <a:rPr lang="en-US" smtClean="0"/>
              <a:pPr/>
              <a:t>9/8/2022</a:t>
            </a:fld>
            <a:endParaRPr lang="en-US"/>
          </a:p>
        </p:txBody>
      </p:sp>
      <p:sp>
        <p:nvSpPr>
          <p:cNvPr id="6" name="Slide Number Placeholder 5"/>
          <p:cNvSpPr>
            <a:spLocks noGrp="1"/>
          </p:cNvSpPr>
          <p:nvPr>
            <p:ph type="sldNum" sz="quarter" idx="4"/>
          </p:nvPr>
        </p:nvSpPr>
        <p:spPr>
          <a:xfrm>
            <a:off x="10027899" y="6528223"/>
            <a:ext cx="855231" cy="281727"/>
          </a:xfrm>
          <a:prstGeom prst="rect">
            <a:avLst/>
          </a:prstGeom>
        </p:spPr>
        <p:txBody>
          <a:bodyPr vert="horz" lIns="91440" tIns="45720" rIns="91440" bIns="45720" rtlCol="0" anchor="ctr"/>
          <a:lstStyle>
            <a:lvl1pPr algn="r">
              <a:defRPr sz="1122">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449404109"/>
      </p:ext>
    </p:extLst>
  </p:cSld>
  <p:clrMap bg1="dk1" tx1="lt1" bg2="dk2" tx2="lt2" accent1="accent1" accent2="accent2" accent3="accent3" accent4="accent4" accent5="accent5" accent6="accent6" hlink="hlink" folHlink="folHlink"/>
  <p:sldLayoutIdLst>
    <p:sldLayoutId id="2147484620" r:id="rId1"/>
    <p:sldLayoutId id="2147484621" r:id="rId2"/>
    <p:sldLayoutId id="2147484622" r:id="rId3"/>
    <p:sldLayoutId id="2147484623" r:id="rId4"/>
    <p:sldLayoutId id="2147484624" r:id="rId5"/>
    <p:sldLayoutId id="2147484625" r:id="rId6"/>
    <p:sldLayoutId id="2147484626" r:id="rId7"/>
    <p:sldLayoutId id="2147484627" r:id="rId8"/>
    <p:sldLayoutId id="2147484628" r:id="rId9"/>
    <p:sldLayoutId id="2147484629" r:id="rId10"/>
    <p:sldLayoutId id="214748463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3672" kern="1200" spc="102" baseline="0">
          <a:solidFill>
            <a:schemeClr val="tx1"/>
          </a:solidFill>
          <a:latin typeface="+mj-lt"/>
          <a:ea typeface="+mj-ea"/>
          <a:cs typeface="+mj-cs"/>
        </a:defRPr>
      </a:lvl1pPr>
    </p:titleStyle>
    <p:bodyStyle>
      <a:lvl1pPr marL="228292" indent="-228292" algn="l" defTabSz="932597" rtl="0" eaLnBrk="1" latinLnBrk="0" hangingPunct="1">
        <a:lnSpc>
          <a:spcPct val="90000"/>
        </a:lnSpc>
        <a:spcBef>
          <a:spcPts val="1836"/>
        </a:spcBef>
        <a:buClr>
          <a:schemeClr val="accent1"/>
        </a:buClr>
        <a:buSzPct val="100000"/>
        <a:buFont typeface="Arial" pitchFamily="34" charset="0"/>
        <a:buChar char="•"/>
        <a:defRPr sz="2448" kern="1200">
          <a:solidFill>
            <a:schemeClr val="tx1"/>
          </a:solidFill>
          <a:latin typeface="+mn-lt"/>
          <a:ea typeface="+mn-ea"/>
          <a:cs typeface="+mn-cs"/>
        </a:defRPr>
      </a:lvl1pPr>
      <a:lvl2pPr marL="472775" indent="-236387" algn="l" defTabSz="932597" rtl="0" eaLnBrk="1" latinLnBrk="0" hangingPunct="1">
        <a:lnSpc>
          <a:spcPct val="90000"/>
        </a:lnSpc>
        <a:spcBef>
          <a:spcPts val="1224"/>
        </a:spcBef>
        <a:buClr>
          <a:schemeClr val="accent1"/>
        </a:buClr>
        <a:buSzPct val="100000"/>
        <a:buFont typeface="Arial" pitchFamily="34" charset="0"/>
        <a:buChar char="•"/>
        <a:defRPr sz="2040" kern="1200">
          <a:solidFill>
            <a:schemeClr val="tx1"/>
          </a:solidFill>
          <a:latin typeface="+mn-lt"/>
          <a:ea typeface="+mn-ea"/>
          <a:cs typeface="+mn-cs"/>
        </a:defRPr>
      </a:lvl2pPr>
      <a:lvl3pPr marL="696209" indent="-223435" algn="l" defTabSz="932597" rtl="0" eaLnBrk="1" latinLnBrk="0" hangingPunct="1">
        <a:lnSpc>
          <a:spcPct val="90000"/>
        </a:lnSpc>
        <a:spcBef>
          <a:spcPts val="612"/>
        </a:spcBef>
        <a:buClr>
          <a:schemeClr val="accent1"/>
        </a:buClr>
        <a:buSzPct val="100000"/>
        <a:buFont typeface="Arial" pitchFamily="34" charset="0"/>
        <a:buChar char="•"/>
        <a:defRPr sz="1836" kern="1200">
          <a:solidFill>
            <a:schemeClr val="tx1"/>
          </a:solidFill>
          <a:latin typeface="+mn-lt"/>
          <a:ea typeface="+mn-ea"/>
          <a:cs typeface="+mn-cs"/>
        </a:defRPr>
      </a:lvl3pPr>
      <a:lvl4pPr marL="874309" indent="-178100"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4pPr>
      <a:lvl5pPr marL="1050791" indent="-176481" algn="l" defTabSz="932597" rtl="0" eaLnBrk="1" latinLnBrk="0" hangingPunct="1">
        <a:lnSpc>
          <a:spcPct val="90000"/>
        </a:lnSpc>
        <a:spcBef>
          <a:spcPts val="612"/>
        </a:spcBef>
        <a:buClr>
          <a:schemeClr val="accent1"/>
        </a:buClr>
        <a:buSzPct val="100000"/>
        <a:buFont typeface="Arial" pitchFamily="34" charset="0"/>
        <a:buChar char="•"/>
        <a:defRPr sz="1632" kern="1200">
          <a:solidFill>
            <a:schemeClr val="tx1"/>
          </a:solidFill>
          <a:latin typeface="+mn-lt"/>
          <a:ea typeface="+mn-ea"/>
          <a:cs typeface="+mn-cs"/>
        </a:defRPr>
      </a:lvl5pPr>
      <a:lvl6pPr marL="123102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6pPr>
      <a:lvl7pPr marL="1408221"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7pPr>
      <a:lvl8pPr marL="1585414"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8pPr>
      <a:lvl9pPr marL="1762607" indent="-177193" algn="l" defTabSz="932597" rtl="0" eaLnBrk="1" latinLnBrk="0" hangingPunct="1">
        <a:spcBef>
          <a:spcPts val="612"/>
        </a:spcBef>
        <a:buClr>
          <a:schemeClr val="accent1"/>
        </a:buClr>
        <a:buFont typeface="Arial" pitchFamily="34" charset="0"/>
        <a:buChar char="•"/>
        <a:defRPr sz="1632" kern="1200">
          <a:solidFill>
            <a:schemeClr val="tx1"/>
          </a:solidFill>
          <a:latin typeface="+mn-lt"/>
          <a:ea typeface="+mn-ea"/>
          <a:cs typeface="+mn-cs"/>
        </a:defRPr>
      </a:lvl9pPr>
    </p:bodyStyle>
    <p:otherStyle>
      <a:defPPr>
        <a:defRP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69" r:id="rId1"/>
    <p:sldLayoutId id="2147484670" r:id="rId2"/>
    <p:sldLayoutId id="2147484671" r:id="rId3"/>
    <p:sldLayoutId id="2147484672" r:id="rId4"/>
    <p:sldLayoutId id="2147484673" r:id="rId5"/>
    <p:sldLayoutId id="2147484674" r:id="rId6"/>
    <p:sldLayoutId id="2147484675" r:id="rId7"/>
    <p:sldLayoutId id="2147484676" r:id="rId8"/>
    <p:sldLayoutId id="2147484677" r:id="rId9"/>
    <p:sldLayoutId id="2147484678" r:id="rId10"/>
    <p:sldLayoutId id="2147484679" r:id="rId11"/>
    <p:sldLayoutId id="2147484680" r:id="rId12"/>
    <p:sldLayoutId id="2147484681" r:id="rId13"/>
    <p:sldLayoutId id="2147484682" r:id="rId14"/>
    <p:sldLayoutId id="2147484683" r:id="rId15"/>
    <p:sldLayoutId id="2147484684" r:id="rId16"/>
    <p:sldLayoutId id="2147484685" r:id="rId17"/>
    <p:sldLayoutId id="2147484686" r:id="rId18"/>
    <p:sldLayoutId id="2147484687" r:id="rId19"/>
    <p:sldLayoutId id="2147484688" r:id="rId20"/>
    <p:sldLayoutId id="2147484689" r:id="rId21"/>
    <p:sldLayoutId id="2147484690" r:id="rId22"/>
    <p:sldLayoutId id="2147484691" r:id="rId23"/>
    <p:sldLayoutId id="2147484692" r:id="rId24"/>
    <p:sldLayoutId id="2147484693" r:id="rId25"/>
    <p:sldLayoutId id="2147484694" r:id="rId26"/>
    <p:sldLayoutId id="2147484695" r:id="rId27"/>
    <p:sldLayoutId id="2147484696" r:id="rId28"/>
    <p:sldLayoutId id="2147484697" r:id="rId29"/>
    <p:sldLayoutId id="2147484698" r:id="rId30"/>
    <p:sldLayoutId id="2147484699" r:id="rId31"/>
    <p:sldLayoutId id="2147484700" r:id="rId32"/>
    <p:sldLayoutId id="2147484582" r:id="rId33"/>
    <p:sldLayoutId id="2147484583" r:id="rId34"/>
    <p:sldLayoutId id="2147484610" r:id="rId35"/>
    <p:sldLayoutId id="2147484701" r:id="rId36"/>
    <p:sldLayoutId id="2147484667" r:id="rId3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41.svg"/><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60.png"/><Relationship Id="rId11" Type="http://schemas.openxmlformats.org/officeDocument/2006/relationships/image" Target="../media/image73.png"/><Relationship Id="rId5" Type="http://schemas.openxmlformats.org/officeDocument/2006/relationships/image" Target="../media/image59.png"/><Relationship Id="rId10" Type="http://schemas.openxmlformats.org/officeDocument/2006/relationships/image" Target="../media/image72.png"/><Relationship Id="rId4" Type="http://schemas.openxmlformats.org/officeDocument/2006/relationships/image" Target="../media/image58.png"/><Relationship Id="rId9"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81.svg"/></Relationships>
</file>

<file path=ppt/slides/_rels/slide14.xml.rels><?xml version="1.0" encoding="UTF-8" standalone="yes"?>
<Relationships xmlns="http://schemas.openxmlformats.org/package/2006/relationships"><Relationship Id="rId13" Type="http://schemas.openxmlformats.org/officeDocument/2006/relationships/image" Target="../media/image41.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7" Type="http://schemas.openxmlformats.org/officeDocument/2006/relationships/image" Target="../media/image85.svg"/><Relationship Id="rId2" Type="http://schemas.openxmlformats.org/officeDocument/2006/relationships/notesSlide" Target="../notesSlides/notesSlide14.xml"/><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9.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 Type="http://schemas.openxmlformats.org/officeDocument/2006/relationships/image" Target="../media/image83.sv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svg"/><Relationship Id="rId36" Type="http://schemas.openxmlformats.org/officeDocument/2006/relationships/image" Target="../media/image112.png"/><Relationship Id="rId49" Type="http://schemas.openxmlformats.org/officeDocument/2006/relationships/image" Target="../media/image125.png"/><Relationship Id="rId10" Type="http://schemas.openxmlformats.org/officeDocument/2006/relationships/image" Target="../media/image88.png"/><Relationship Id="rId19" Type="http://schemas.openxmlformats.org/officeDocument/2006/relationships/image" Target="../media/image95.svg"/><Relationship Id="rId31" Type="http://schemas.openxmlformats.org/officeDocument/2006/relationships/image" Target="../media/image107.svg"/><Relationship Id="rId44" Type="http://schemas.openxmlformats.org/officeDocument/2006/relationships/image" Target="../media/image120.png"/><Relationship Id="rId4" Type="http://schemas.openxmlformats.org/officeDocument/2006/relationships/image" Target="../media/image82.png"/><Relationship Id="rId9" Type="http://schemas.openxmlformats.org/officeDocument/2006/relationships/image" Target="../media/image87.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8" Type="http://schemas.openxmlformats.org/officeDocument/2006/relationships/image" Target="../media/image86.png"/><Relationship Id="rId3" Type="http://schemas.openxmlformats.org/officeDocument/2006/relationships/hyperlink" Target="http://Dochttps:/pnp.github.io/pnpjs/" TargetMode="External"/><Relationship Id="rId12" Type="http://schemas.openxmlformats.org/officeDocument/2006/relationships/image" Target="../media/image40.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1" Type="http://schemas.openxmlformats.org/officeDocument/2006/relationships/slideLayout" Target="../slideLayouts/slideLayout54.xml"/><Relationship Id="rId6"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s://pnp.github.io/sp-dev-fx-controls-react/about/release-notes/" TargetMode="External"/><Relationship Id="rId7"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54.xml"/><Relationship Id="rId6" Type="http://schemas.openxmlformats.org/officeDocument/2006/relationships/hyperlink" Target="https://sharepoint.github.io/sp-dev-fx-controls-react" TargetMode="External"/><Relationship Id="rId5" Type="http://schemas.openxmlformats.org/officeDocument/2006/relationships/hyperlink" Target="https://sharepoint.github.io/sp-dev-fx-property-controls" TargetMode="External"/><Relationship Id="rId4" Type="http://schemas.openxmlformats.org/officeDocument/2006/relationships/hyperlink" Target="https://pnp.github.io/sp-dev-fx-property-controls/about/release-notes/" TargetMode="External"/><Relationship Id="rId9" Type="http://schemas.openxmlformats.org/officeDocument/2006/relationships/image" Target="../media/image1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2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hyperlink" Target="http://aka.ms/pnp-search" TargetMode="External"/><Relationship Id="rId7" Type="http://schemas.openxmlformats.org/officeDocument/2006/relationships/image" Target="../media/image134.png"/><Relationship Id="rId2" Type="http://schemas.openxmlformats.org/officeDocument/2006/relationships/notesSlide" Target="../notesSlides/notesSlide20.xml"/><Relationship Id="rId1" Type="http://schemas.openxmlformats.org/officeDocument/2006/relationships/slideLayout" Target="../slideLayouts/slideLayout54.xml"/><Relationship Id="rId6" Type="http://schemas.openxmlformats.org/officeDocument/2006/relationships/image" Target="../media/image133.png"/><Relationship Id="rId11" Type="http://schemas.openxmlformats.org/officeDocument/2006/relationships/image" Target="../media/image138.png"/><Relationship Id="rId5" Type="http://schemas.openxmlformats.org/officeDocument/2006/relationships/hyperlink" Target="https://github.com/microsoft-search/pnp-modern-search/releases/tag/v3.19.2" TargetMode="External"/><Relationship Id="rId10" Type="http://schemas.openxmlformats.org/officeDocument/2006/relationships/image" Target="../media/image137.png"/><Relationship Id="rId4" Type="http://schemas.openxmlformats.org/officeDocument/2006/relationships/hyperlink" Target="https://github.com/microsoft-search/pnp-modern-search/releases/tag/4.7.0-beta" TargetMode="External"/><Relationship Id="rId9" Type="http://schemas.openxmlformats.org/officeDocument/2006/relationships/image" Target="../media/image136.png"/></Relationships>
</file>

<file path=ppt/slides/_rels/slide2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140.svg"/></Relationships>
</file>

<file path=ppt/slides/_rels/slide2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54.xml"/><Relationship Id="rId6" Type="http://schemas.openxmlformats.org/officeDocument/2006/relationships/hyperlink" Target="https://aka.ms/spfx-webparts" TargetMode="External"/><Relationship Id="rId11" Type="http://schemas.openxmlformats.org/officeDocument/2006/relationships/image" Target="../media/image146.png"/><Relationship Id="rId5" Type="http://schemas.openxmlformats.org/officeDocument/2006/relationships/hyperlink" Target="https://aka.ms/spfx-extensions" TargetMode="External"/><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144.png"/></Relationships>
</file>

<file path=ppt/slides/_rels/slide23.xml.rels><?xml version="1.0" encoding="UTF-8" standalone="yes"?>
<Relationships xmlns="http://schemas.openxmlformats.org/package/2006/relationships"><Relationship Id="rId3" Type="http://schemas.openxmlformats.org/officeDocument/2006/relationships/hyperlink" Target="https://aka.ms/spfx-aces" TargetMode="External"/><Relationship Id="rId2" Type="http://schemas.openxmlformats.org/officeDocument/2006/relationships/notesSlide" Target="../notesSlides/notesSlide23.xml"/><Relationship Id="rId1" Type="http://schemas.openxmlformats.org/officeDocument/2006/relationships/slideLayout" Target="../slideLayouts/slideLayout54.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38.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153.gif"/><Relationship Id="rId5" Type="http://schemas.openxmlformats.org/officeDocument/2006/relationships/image" Target="../media/image152.gif"/><Relationship Id="rId4" Type="http://schemas.openxmlformats.org/officeDocument/2006/relationships/image" Target="../media/image151.svg"/></Relationships>
</file>

<file path=ppt/slides/_rels/slide2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4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156.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60.gif"/><Relationship Id="rId2" Type="http://schemas.openxmlformats.org/officeDocument/2006/relationships/notesSlide" Target="../notesSlides/notesSlide27.xml"/><Relationship Id="rId1" Type="http://schemas.openxmlformats.org/officeDocument/2006/relationships/slideLayout" Target="../slideLayouts/slideLayout51.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PlatformCommunityCall" TargetMode="External"/><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image" Target="../media/image63.png"/><Relationship Id="rId4" Type="http://schemas.openxmlformats.org/officeDocument/2006/relationships/hyperlink" Target="https://aka.ms/sharing-is-cari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image" Target="../media/image65.png"/><Relationship Id="rId5" Type="http://schemas.openxmlformats.org/officeDocument/2006/relationships/hyperlink" Target="https://aka.ms/m365pnp-recognition" TargetMode="External"/><Relationship Id="rId10" Type="http://schemas.openxmlformats.org/officeDocument/2006/relationships/image" Target="../media/image69.png"/><Relationship Id="rId4" Type="http://schemas.openxmlformats.org/officeDocument/2006/relationships/image" Target="../media/image58.png"/><Relationship Id="rId9"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cs typeface="Segoe UI"/>
              </a:rPr>
              <a:t>Viva Connections &amp; </a:t>
            </a:r>
            <a:br>
              <a:rPr lang="en-US" sz="4800">
                <a:cs typeface="Segoe UI"/>
              </a:rPr>
            </a:br>
            <a:r>
              <a:rPr lang="en-US" sz="4800">
                <a:cs typeface="Segoe UI"/>
              </a:rPr>
              <a:t>SharePoint Framework </a:t>
            </a:r>
            <a:br>
              <a:rPr lang="en-US" sz="4800"/>
            </a:br>
            <a:r>
              <a:rPr lang="en-US" sz="4800">
                <a:cs typeface="Segoe UI"/>
              </a:rPr>
              <a:t>Bi-weekly sync</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September 8</a:t>
            </a:r>
            <a:r>
              <a:rPr lang="en-US" baseline="30000"/>
              <a:t>th</a:t>
            </a:r>
            <a:r>
              <a:rPr lang="en-US"/>
              <a:t>, 2022</a:t>
            </a:r>
          </a:p>
          <a:p>
            <a:endParaRPr lang="en-US"/>
          </a:p>
          <a:p>
            <a:r>
              <a:rPr lang="en-US"/>
              <a:t>Microsoft 365 PnP Team</a:t>
            </a:r>
            <a:endParaRPr lang="en-US">
              <a:cs typeface="Segoe UI"/>
            </a:endParaRPr>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pic>
        <p:nvPicPr>
          <p:cNvPr id="2050" name="Picture 2" descr="See the source image">
            <a:extLst>
              <a:ext uri="{FF2B5EF4-FFF2-40B4-BE49-F238E27FC236}">
                <a16:creationId xmlns:a16="http://schemas.microsoft.com/office/drawing/2014/main" id="{8F8F731C-0A0F-BC12-D699-9DF6166BCC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049048" y="1992312"/>
            <a:ext cx="4591050" cy="3009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A8014C-A0AE-BC3C-3AE9-9578280420B5}"/>
              </a:ext>
            </a:extLst>
          </p:cNvPr>
          <p:cNvSpPr txBox="1"/>
          <p:nvPr/>
        </p:nvSpPr>
        <p:spPr>
          <a:xfrm>
            <a:off x="14744312" y="3345341"/>
            <a:ext cx="2488305" cy="794064"/>
          </a:xfrm>
          <a:prstGeom prst="rect">
            <a:avLst/>
          </a:prstGeom>
          <a:noFill/>
          <a:extLst>
            <a:ext uri="{909E8E84-426E-40DD-AFC4-6F175D3DCCD1}">
              <a14:hiddenFill xmlns:a14="http://schemas.microsoft.com/office/drawing/2010/main">
                <a:solidFill>
                  <a:srgbClr val="FFFFFF"/>
                </a:solidFill>
              </a14:hiddenFill>
            </a:ext>
          </a:extLst>
        </p:spPr>
        <p:txBody>
          <a:bodyPr wrap="square" lIns="182880" tIns="146304" rIns="182880" bIns="146304" rtlCol="0">
            <a:spAutoFit/>
          </a:bodyPr>
          <a:lstStyle/>
          <a:p>
            <a:pPr algn="ctr">
              <a:lnSpc>
                <a:spcPct val="90000"/>
              </a:lnSpc>
              <a:spcAft>
                <a:spcPts val="600"/>
              </a:spcAft>
            </a:pPr>
            <a:r>
              <a:rPr lang="en-US" sz="3600" b="1">
                <a:solidFill>
                  <a:schemeClr val="bg2"/>
                </a:solidFill>
                <a:effectLst>
                  <a:outerShdw blurRad="38100" dist="38100" dir="2700000" algn="tl">
                    <a:srgbClr val="000000">
                      <a:alpha val="43137"/>
                    </a:srgbClr>
                  </a:outerShdw>
                </a:effectLst>
              </a:rPr>
              <a:t>Patrick</a:t>
            </a:r>
          </a:p>
        </p:txBody>
      </p:sp>
      <p:sp>
        <p:nvSpPr>
          <p:cNvPr id="4" name="TextBox 3">
            <a:extLst>
              <a:ext uri="{FF2B5EF4-FFF2-40B4-BE49-F238E27FC236}">
                <a16:creationId xmlns:a16="http://schemas.microsoft.com/office/drawing/2014/main" id="{D1F7CB97-1BF7-D8DA-4C76-918127EF936F}"/>
              </a:ext>
            </a:extLst>
          </p:cNvPr>
          <p:cNvSpPr txBox="1"/>
          <p:nvPr/>
        </p:nvSpPr>
        <p:spPr>
          <a:xfrm>
            <a:off x="14896712" y="5561177"/>
            <a:ext cx="9342145" cy="1292662"/>
          </a:xfrm>
          <a:prstGeom prst="rect">
            <a:avLst/>
          </a:prstGeom>
          <a:noFill/>
          <a:extLst>
            <a:ext uri="{909E8E84-426E-40DD-AFC4-6F175D3DCCD1}">
              <a14:hiddenFill xmlns:a14="http://schemas.microsoft.com/office/drawing/2010/main">
                <a:solidFill>
                  <a:srgbClr val="FFFFFF"/>
                </a:solidFill>
              </a14:hiddenFill>
            </a:ext>
          </a:extLst>
        </p:spPr>
        <p:txBody>
          <a:bodyPr wrap="square" lIns="182880" tIns="146304" rIns="182880" bIns="146304" rtlCol="0">
            <a:spAutoFit/>
          </a:bodyPr>
          <a:lstStyle/>
          <a:p>
            <a:pPr algn="ctr">
              <a:lnSpc>
                <a:spcPct val="90000"/>
              </a:lnSpc>
              <a:spcAft>
                <a:spcPts val="600"/>
              </a:spcAft>
            </a:pPr>
            <a:r>
              <a:rPr lang="en-US" sz="3600" b="1">
                <a:solidFill>
                  <a:srgbClr val="FF0000"/>
                </a:solidFill>
                <a:effectLst>
                  <a:outerShdw blurRad="38100" dist="38100" dir="2700000" algn="tl">
                    <a:srgbClr val="000000">
                      <a:alpha val="43137"/>
                    </a:srgbClr>
                  </a:outerShdw>
                </a:effectLst>
              </a:rPr>
              <a:t>Well, not retirement, but you know what we mean. We’ll miss you!</a:t>
            </a:r>
          </a:p>
        </p:txBody>
      </p:sp>
      <p:pic>
        <p:nvPicPr>
          <p:cNvPr id="9" name="Graphic 8" descr="Rabbit with solid fill">
            <a:extLst>
              <a:ext uri="{FF2B5EF4-FFF2-40B4-BE49-F238E27FC236}">
                <a16:creationId xmlns:a16="http://schemas.microsoft.com/office/drawing/2014/main" id="{247628B7-3C6B-C59F-E240-825A0E82CF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8725698" y="718563"/>
            <a:ext cx="914400" cy="914400"/>
          </a:xfrm>
          <a:prstGeom prst="rect">
            <a:avLst/>
          </a:prstGeom>
        </p:spPr>
      </p:pic>
      <p:sp>
        <p:nvSpPr>
          <p:cNvPr id="10" name="TextBox 9">
            <a:extLst>
              <a:ext uri="{FF2B5EF4-FFF2-40B4-BE49-F238E27FC236}">
                <a16:creationId xmlns:a16="http://schemas.microsoft.com/office/drawing/2014/main" id="{E8CB7C34-041D-7B01-C432-A4F98CCA69B0}"/>
              </a:ext>
            </a:extLst>
          </p:cNvPr>
          <p:cNvSpPr txBox="1"/>
          <p:nvPr/>
        </p:nvSpPr>
        <p:spPr>
          <a:xfrm>
            <a:off x="10929520" y="1629026"/>
            <a:ext cx="1468379" cy="494751"/>
          </a:xfrm>
          <a:prstGeom prst="rect">
            <a:avLst/>
          </a:prstGeom>
          <a:noFill/>
          <a:scene3d>
            <a:camera prst="isometricOffAxis2Left"/>
            <a:lightRig rig="threePt" dir="t"/>
          </a:scene3d>
        </p:spPr>
        <p:txBody>
          <a:bodyPr wrap="square" lIns="182880" tIns="146304" rIns="182880" bIns="146304" rtlCol="0">
            <a:spAutoFit/>
          </a:bodyPr>
          <a:lstStyle/>
          <a:p>
            <a:pPr>
              <a:lnSpc>
                <a:spcPct val="90000"/>
              </a:lnSpc>
              <a:spcAft>
                <a:spcPts val="600"/>
              </a:spcAft>
            </a:pPr>
            <a:r>
              <a:rPr lang="en-US" sz="1400">
                <a:solidFill>
                  <a:srgbClr val="0E6DC0"/>
                </a:solidFill>
                <a:latin typeface="Ink Draft" panose="03080402000500000000" pitchFamily="66" charset="0"/>
              </a:rPr>
              <a:t>We ❤ Patrick</a:t>
            </a:r>
          </a:p>
        </p:txBody>
      </p:sp>
    </p:spTree>
    <p:extLst>
      <p:ext uri="{BB962C8B-B14F-4D97-AF65-F5344CB8AC3E}">
        <p14:creationId xmlns:p14="http://schemas.microsoft.com/office/powerpoint/2010/main" val="41802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6367E-7 0 L -0.89469 0 " pathEditMode="relative" rAng="0" ptsTypes="AA">
                                      <p:cBhvr>
                                        <p:cTn id="6" dur="2000" fill="hold"/>
                                        <p:tgtEl>
                                          <p:spTgt spid="2050"/>
                                        </p:tgtEl>
                                        <p:attrNameLst>
                                          <p:attrName>ppt_x</p:attrName>
                                          <p:attrName>ppt_y</p:attrName>
                                        </p:attrNameLst>
                                      </p:cBhvr>
                                      <p:rCtr x="-44741" y="0"/>
                                    </p:animMotion>
                                  </p:childTnLst>
                                </p:cTn>
                              </p:par>
                            </p:childTnLst>
                          </p:cTn>
                        </p:par>
                        <p:par>
                          <p:cTn id="7" fill="hold">
                            <p:stCondLst>
                              <p:cond delay="2000"/>
                            </p:stCondLst>
                            <p:childTnLst>
                              <p:par>
                                <p:cTn id="8" presetID="42" presetClass="path" presetSubtype="0" accel="50000" decel="50000" fill="hold" grpId="0" nodeType="afterEffect">
                                  <p:stCondLst>
                                    <p:cond delay="0"/>
                                  </p:stCondLst>
                                  <p:childTnLst>
                                    <p:animMotion origin="layout" path="M -1.65943E-7 -2.33772E-6 L -0.89469 -2.33772E-6 " pathEditMode="relative" rAng="0" ptsTypes="AA">
                                      <p:cBhvr>
                                        <p:cTn id="9" dur="2000" fill="hold"/>
                                        <p:tgtEl>
                                          <p:spTgt spid="3"/>
                                        </p:tgtEl>
                                        <p:attrNameLst>
                                          <p:attrName>ppt_x</p:attrName>
                                          <p:attrName>ppt_y</p:attrName>
                                        </p:attrNameLst>
                                      </p:cBhvr>
                                      <p:rCtr x="-44741" y="0"/>
                                    </p:animMotion>
                                  </p:childTnLst>
                                </p:cTn>
                              </p:par>
                            </p:childTnLst>
                          </p:cTn>
                        </p:par>
                        <p:par>
                          <p:cTn id="10" fill="hold">
                            <p:stCondLst>
                              <p:cond delay="4000"/>
                            </p:stCondLst>
                            <p:childTnLst>
                              <p:par>
                                <p:cTn id="11" presetID="42" presetClass="path" presetSubtype="0" accel="50000" decel="50000" fill="hold" grpId="0" nodeType="afterEffect">
                                  <p:stCondLst>
                                    <p:cond delay="0"/>
                                  </p:stCondLst>
                                  <p:childTnLst>
                                    <p:animMotion origin="layout" path="M 1.99132E-6 3.76305E-6 L -1.12063 3.76305E-6 " pathEditMode="relative" rAng="0" ptsTypes="AA">
                                      <p:cBhvr>
                                        <p:cTn id="12" dur="2000" fill="hold"/>
                                        <p:tgtEl>
                                          <p:spTgt spid="4"/>
                                        </p:tgtEl>
                                        <p:attrNameLst>
                                          <p:attrName>ppt_x</p:attrName>
                                          <p:attrName>ppt_y</p:attrName>
                                        </p:attrNameLst>
                                      </p:cBhvr>
                                      <p:rCtr x="-56038" y="0"/>
                                    </p:animMotion>
                                  </p:childTnLst>
                                </p:cTn>
                              </p:par>
                            </p:childTnLst>
                          </p:cTn>
                        </p:par>
                        <p:par>
                          <p:cTn id="13" fill="hold">
                            <p:stCondLst>
                              <p:cond delay="6000"/>
                            </p:stCondLst>
                            <p:childTnLst>
                              <p:par>
                                <p:cTn id="14" presetID="0" presetClass="path" presetSubtype="0" accel="50000" decel="50000" fill="hold" nodeType="afterEffect">
                                  <p:stCondLst>
                                    <p:cond delay="0"/>
                                  </p:stCondLst>
                                  <p:childTnLst>
                                    <p:animMotion origin="layout" path="M -0.01826 0.03518 L -0.01826 0.03518 C -0.066 -0.02133 -0.03447 0.00976 -0.05923 -0.0084 C -0.06076 -0.00976 -0.06217 -0.0118 -0.06383 -0.01271 C -0.06676 -0.01407 -0.08208 -0.01657 -0.08374 -0.0168 C -0.10263 -0.01294 -0.09076 -0.0177 -0.11642 0.00613 C -0.12229 0.01157 -0.12663 0.01362 -0.13033 0.02678 C -0.1311 0.0295 -0.13199 0.03223 -0.13276 0.03518 C -0.13391 0.04017 -0.13416 0.04448 -0.13506 0.0497 C -0.13531 0.05175 -0.13582 0.05379 -0.1362 0.05583 C -0.14208 0.04902 -0.14744 0.04063 -0.15369 0.03518 C -0.16684 0.02383 -0.18407 0.0168 -0.19811 0.00817 C -0.20207 0.00567 -0.20577 0.0025 -0.20973 -0.00023 C -0.21203 -0.00159 -0.21445 -0.00295 -0.21675 -0.00431 C -0.23717 0.00772 -0.22505 -0.0034 -0.23654 0.0143 C -0.23973 0.01929 -0.24177 0.01861 -0.24471 0.02474 C -0.24662 0.0286 -0.24828 0.03268 -0.24943 0.03722 C -0.25096 0.04312 -0.25288 0.05583 -0.25288 0.05583 C -0.25594 0.04131 -0.26092 0.01725 -0.26462 0.00613 C -0.26628 0.00091 -0.26858 -0.00409 -0.27164 -0.00636 C -0.27521 -0.00908 -0.27943 -0.00772 -0.28326 -0.0084 C -0.41065 0.00227 -0.35512 -0.04153 -0.38946 0.0143 C -0.39776 0.02792 -0.39316 0.01702 -0.39763 0.02882 C -0.39801 0.03177 -0.39737 0.03881 -0.39878 0.03722 C -0.40261 0.03314 -0.40414 0.02451 -0.40695 0.01861 C -0.41346 0.00522 -0.41907 -0.00976 -0.42686 -0.02088 C -0.45456 -0.06128 -0.4686 -0.07149 -0.50268 -0.08534 C -0.51034 -0.08829 -0.51826 -0.08806 -0.52604 -0.08942 C -0.54085 -0.0867 -0.55579 -0.0867 -0.57034 -0.08103 C -0.60506 -0.06809 -0.60761 -0.06446 -0.62867 -0.04585 C -0.62982 -0.04312 -0.63123 -0.04063 -0.63225 -0.03745 C -0.6394 -0.01407 -0.63608 -0.00522 -0.63684 0.02882 C -0.64348 0.01498 -0.64897 -0.00091 -0.65676 -0.01271 C -0.68114 -0.04925 -0.71254 -0.08443 -0.74305 -0.10395 C -0.74905 -0.10781 -0.75556 -0.10667 -0.76181 -0.10803 C -0.79194 -0.10508 -0.83636 -0.10145 -0.86801 -0.09578 C -0.90286 -0.0892 -0.90771 -0.08738 -0.93567 -0.07898 C -0.94026 -0.07354 -0.94486 -0.0699 -0.94728 -0.06037 C -0.94831 -0.05651 -0.94805 -0.05197 -0.94856 -0.04789 C -0.94894 -0.03881 -0.94626 -0.02769 -0.94971 -0.02088 C -0.95188 -0.01657 -0.95622 -0.02383 -0.95903 -0.02724 C -0.96988 -0.03995 -0.9792 -0.05697 -0.99056 -0.06877 C -0.99439 -0.07286 -1.04047 -0.1094 -1.05476 -0.12687 C -1.05693 -0.1296 -1.05859 -0.13368 -1.06051 -0.13731 C -1.07966 -0.13232 -1.09931 -0.133 -1.1177 -0.12256 C -1.13072 -0.1153 -1.14131 -0.0985 -1.1528 -0.08534 C -1.17705 -0.05697 -1.17271 -0.06423 -1.1842 -0.03972 C -1.18548 -0.03336 -1.18688 -0.02724 -1.18777 -0.02088 C -1.18982 -0.00658 -1.19033 0.00227 -1.19122 0.01657 C -1.19709 0.00477 -1.20194 -0.00885 -1.20871 -0.01884 C -1.21573 -0.02905 -1.2239 -0.037 -1.23207 -0.0438 C -1.23717 -0.04812 -1.24292 -0.05016 -1.24841 -0.05197 C -1.26577 -0.05833 -1.27394 -0.05833 -1.2904 -0.06037 C -1.29985 -0.05833 -1.30968 -0.06015 -1.31849 -0.05424 C -1.3241 -0.05039 -1.34555 -0.01838 -1.35231 -0.0084 C -1.35308 -0.00567 -1.35346 0.00204 -1.35461 -0.00023 C -1.35946 -0.00953 -1.36125 -0.0227 -1.36521 -0.03336 C -1.36827 -0.04222 -1.37197 -0.05016 -1.37567 -0.05833 C -1.37669 -0.0606 -1.37759 -0.06378 -1.37912 -0.06446 C -1.38333 -0.06673 -1.38767 -0.06582 -1.39201 -0.0665 C -1.41537 -0.06242 -1.43899 -0.06151 -1.46209 -0.05424 C -1.46592 -0.05288 -1.46924 -0.04744 -1.47141 -0.04176 C -1.47332 -0.03631 -1.47294 -0.02928 -1.47371 -0.02292 C -1.47332 -0.00772 -1.4649 0.01589 -1.47256 0.0227 C -1.4806 0.02973 -1.48686 0.00318 -1.49477 -0.00431 C -1.52872 -0.037 -1.52145 -0.03336 -1.54481 -0.03745 C -1.55553 -0.03563 -1.57825 -0.03813 -1.59025 -0.02292 C -1.59382 -0.01838 -1.59651 -0.01203 -1.59957 -0.00636 C -1.60085 0.00045 -1.60212 0.00749 -1.60314 0.0143 C -1.60365 0.0177 -1.60378 0.02133 -1.60429 0.02474 C -1.60493 0.02973 -1.60582 0.0345 -1.60659 0.03926 C -1.6071 0.04199 -1.60736 0.04494 -1.60774 0.04766 C -1.61987 0.03382 -1.6311 0.01725 -1.64399 0.00613 C -1.67795 -0.0236 -1.7479 -0.0749 -1.7479 -0.0749 C -1.76296 -0.06741 -1.7793 -0.06468 -1.79334 -0.05197 C -1.80317 -0.04335 -1.80981 -0.0261 -1.81785 -0.01271 C -1.82308 -0.00386 -1.82844 0.00454 -1.83304 0.0143 C -1.83661 0.02202 -1.83917 0.03109 -1.84236 0.03926 C -1.84351 0.04221 -1.84465 0.04494 -1.84593 0.04766 C -1.84746 0.03177 -1.84785 0.01521 -1.85053 -0.00023 C -1.85257 -0.01135 -1.85576 -0.02224 -1.85984 -0.03132 C -1.86253 -0.03722 -1.86648 -0.04108 -1.87044 -0.0438 C -1.88078 -0.05107 -1.89469 -0.05084 -1.90542 -0.05197 C -1.96873 -0.04494 -1.84517 -0.06083 -1.96962 -0.02928 C -1.99783 -0.02202 -2.05476 -0.0168 -2.05476 -0.0168 C -2.05668 -0.01339 -2.05923 -0.01067 -2.06064 -0.00636 C -2.06242 -0.00068 -2.06268 0.00635 -2.06408 0.01226 C -2.07417 0.05334 -2.06957 0.04471 -2.07698 0.0581 L -2.14705 -0.22015 " pathEditMode="relative" ptsTypes="AAAAAAAAAAAAAAAAAAAAAAAAAAAAAAAAAAAAAAAAAAAAAAAAAAAAAAAAAAAAAAAAAAAAAAAAAAAAAAAAAAAAAAAAA">
                                      <p:cBhvr>
                                        <p:cTn id="15" dur="5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5183C7A-C387-45C5-B839-7BB228B4091B}"/>
              </a:ext>
            </a:extLst>
          </p:cNvPr>
          <p:cNvSpPr/>
          <p:nvPr/>
        </p:nvSpPr>
        <p:spPr bwMode="auto">
          <a:xfrm>
            <a:off x="1041150" y="1747154"/>
            <a:ext cx="2343400"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PREVIEW</a:t>
            </a:r>
          </a:p>
        </p:txBody>
      </p:sp>
      <p:sp>
        <p:nvSpPr>
          <p:cNvPr id="19" name="TextBox 18">
            <a:extLst>
              <a:ext uri="{FF2B5EF4-FFF2-40B4-BE49-F238E27FC236}">
                <a16:creationId xmlns:a16="http://schemas.microsoft.com/office/drawing/2014/main" id="{B96EE522-6672-435D-A47F-0B904BCE8C3A}"/>
              </a:ext>
            </a:extLst>
          </p:cNvPr>
          <p:cNvSpPr txBox="1"/>
          <p:nvPr/>
        </p:nvSpPr>
        <p:spPr>
          <a:xfrm>
            <a:off x="851027" y="2390287"/>
            <a:ext cx="4663948" cy="1625060"/>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accent1"/>
                </a:solidFill>
                <a:latin typeface="Segoe UI Semibold" panose="020B0702040204020203" pitchFamily="34" charset="0"/>
                <a:cs typeface="Segoe UI Semibold" panose="020B0702040204020203" pitchFamily="34" charset="0"/>
              </a:rPr>
              <a:t>SharePoint Framework </a:t>
            </a:r>
            <a:r>
              <a:rPr lang="en-US" sz="32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1.16 public developer preview!</a:t>
            </a: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3"/>
          <a:stretch>
            <a:fillRect/>
          </a:stretch>
        </p:blipFill>
        <p:spPr>
          <a:xfrm>
            <a:off x="851026" y="6183516"/>
            <a:ext cx="1635384" cy="601565"/>
          </a:xfrm>
          <a:prstGeom prst="rect">
            <a:avLst/>
          </a:prstGeom>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939550" y="3879092"/>
            <a:ext cx="4418438" cy="1754326"/>
          </a:xfrm>
          <a:prstGeom prst="rect">
            <a:avLst/>
          </a:prstGeom>
        </p:spPr>
        <p:txBody>
          <a:bodyPr wrap="square">
            <a:spAutoFit/>
          </a:bodyPr>
          <a:lstStyle/>
          <a:p>
            <a:endParaRPr lang="en-FI" sz="1600">
              <a:solidFill>
                <a:schemeClr val="tx2">
                  <a:lumMod val="90000"/>
                  <a:lumOff val="10000"/>
                </a:schemeClr>
              </a:solidFill>
              <a:latin typeface="Open Sans"/>
            </a:endParaRPr>
          </a:p>
          <a:p>
            <a:r>
              <a:rPr lang="en-US" sz="1600">
                <a:solidFill>
                  <a:schemeClr val="tx2">
                    <a:lumMod val="90000"/>
                    <a:lumOff val="10000"/>
                  </a:schemeClr>
                </a:solidFill>
                <a:latin typeface="Open Sans"/>
              </a:rPr>
              <a:t>Preview on the upcoming SharePoint Framework version now available with updated features for Microsoft Teams, Microsoft Viva and SharePoint Online</a:t>
            </a:r>
          </a:p>
          <a:p>
            <a:endParaRPr lang="en-US" sz="1600">
              <a:solidFill>
                <a:schemeClr val="tx2">
                  <a:lumMod val="90000"/>
                  <a:lumOff val="10000"/>
                </a:schemeClr>
              </a:solidFill>
              <a:latin typeface="Open Sans"/>
            </a:endParaRPr>
          </a:p>
          <a:p>
            <a:r>
              <a:rPr lang="en-US" sz="1200">
                <a:solidFill>
                  <a:schemeClr val="tx2">
                    <a:lumMod val="90000"/>
                    <a:lumOff val="10000"/>
                  </a:schemeClr>
                </a:solidFill>
                <a:latin typeface="Open Sans"/>
              </a:rPr>
              <a:t>npm install -g @microsoft/generator-sharepoint@next</a:t>
            </a:r>
          </a:p>
        </p:txBody>
      </p:sp>
      <p:pic>
        <p:nvPicPr>
          <p:cNvPr id="2" name="Picture 1" descr="Download Microsoft Teams Logo in SVG Vector or PNG File Format - Logo.wine">
            <a:extLst>
              <a:ext uri="{FF2B5EF4-FFF2-40B4-BE49-F238E27FC236}">
                <a16:creationId xmlns:a16="http://schemas.microsoft.com/office/drawing/2014/main" id="{93FAEBCE-7AE3-4F23-8BB2-C929D2A9A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8838" y="6056229"/>
            <a:ext cx="1393239" cy="9288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ownload Microsoft SharePoint Logo in SVG Vector or PNG File Format - Logo .wine">
            <a:extLst>
              <a:ext uri="{FF2B5EF4-FFF2-40B4-BE49-F238E27FC236}">
                <a16:creationId xmlns:a16="http://schemas.microsoft.com/office/drawing/2014/main" id="{4530F37A-AAE9-4C84-9411-86A4619F7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1422" y="6061821"/>
            <a:ext cx="1384851" cy="923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Viva Connections Logo">
            <a:extLst>
              <a:ext uri="{FF2B5EF4-FFF2-40B4-BE49-F238E27FC236}">
                <a16:creationId xmlns:a16="http://schemas.microsoft.com/office/drawing/2014/main" id="{FD0EC994-A934-45BE-B74F-D414FD841D8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552120" y="6217283"/>
            <a:ext cx="606718" cy="606718"/>
          </a:xfrm>
          <a:prstGeom prst="rect">
            <a:avLst/>
          </a:prstGeom>
        </p:spPr>
      </p:pic>
      <p:grpSp>
        <p:nvGrpSpPr>
          <p:cNvPr id="7" name="Group 6" descr="Picture of what Viva Connections looks like on a desktop">
            <a:extLst>
              <a:ext uri="{FF2B5EF4-FFF2-40B4-BE49-F238E27FC236}">
                <a16:creationId xmlns:a16="http://schemas.microsoft.com/office/drawing/2014/main" id="{9FB9A6C4-A900-1EFC-B2AE-F9C09B7A05CA}"/>
              </a:ext>
            </a:extLst>
          </p:cNvPr>
          <p:cNvGrpSpPr>
            <a:grpSpLocks noChangeAspect="1"/>
          </p:cNvGrpSpPr>
          <p:nvPr/>
        </p:nvGrpSpPr>
        <p:grpSpPr>
          <a:xfrm>
            <a:off x="5985632" y="1600427"/>
            <a:ext cx="2328326" cy="3174773"/>
            <a:chOff x="6323942" y="742121"/>
            <a:chExt cx="4485284" cy="6115880"/>
          </a:xfrm>
        </p:grpSpPr>
        <p:pic>
          <p:nvPicPr>
            <p:cNvPr id="9" name="Picture 4" descr="Graphical user interface, website&#10;&#10;Description automatically generated">
              <a:extLst>
                <a:ext uri="{FF2B5EF4-FFF2-40B4-BE49-F238E27FC236}">
                  <a16:creationId xmlns:a16="http://schemas.microsoft.com/office/drawing/2014/main" id="{BC8E12FC-5374-7E19-CCCF-C04EB74ECB28}"/>
                </a:ext>
              </a:extLst>
            </p:cNvPr>
            <p:cNvPicPr>
              <a:picLocks noChangeAspect="1"/>
            </p:cNvPicPr>
            <p:nvPr/>
          </p:nvPicPr>
          <p:blipFill rotWithShape="1">
            <a:blip r:embed="rId8"/>
            <a:srcRect b="14048"/>
            <a:stretch/>
          </p:blipFill>
          <p:spPr>
            <a:xfrm>
              <a:off x="6323942" y="742121"/>
              <a:ext cx="4485284" cy="6115879"/>
            </a:xfrm>
            <a:prstGeom prst="rect">
              <a:avLst/>
            </a:prstGeom>
          </p:spPr>
        </p:pic>
        <p:sp>
          <p:nvSpPr>
            <p:cNvPr id="10" name="Rectangle 9">
              <a:extLst>
                <a:ext uri="{FF2B5EF4-FFF2-40B4-BE49-F238E27FC236}">
                  <a16:creationId xmlns:a16="http://schemas.microsoft.com/office/drawing/2014/main" id="{98985C10-CF13-8B79-A965-A77DCEB54965}"/>
                </a:ext>
              </a:extLst>
            </p:cNvPr>
            <p:cNvSpPr/>
            <p:nvPr/>
          </p:nvSpPr>
          <p:spPr>
            <a:xfrm>
              <a:off x="6323943" y="2471174"/>
              <a:ext cx="175180" cy="438682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D684703D-D02C-6DFE-AF81-8F7392360E43}"/>
              </a:ext>
            </a:extLst>
          </p:cNvPr>
          <p:cNvPicPr>
            <a:picLocks noChangeAspect="1"/>
          </p:cNvPicPr>
          <p:nvPr/>
        </p:nvPicPr>
        <p:blipFill>
          <a:blip r:embed="rId9"/>
          <a:stretch>
            <a:fillRect/>
          </a:stretch>
        </p:blipFill>
        <p:spPr>
          <a:xfrm>
            <a:off x="9514315" y="2104536"/>
            <a:ext cx="3574250" cy="3077443"/>
          </a:xfrm>
          <a:prstGeom prst="rect">
            <a:avLst/>
          </a:prstGeom>
        </p:spPr>
      </p:pic>
      <p:pic>
        <p:nvPicPr>
          <p:cNvPr id="1026" name="Picture 2">
            <a:extLst>
              <a:ext uri="{FF2B5EF4-FFF2-40B4-BE49-F238E27FC236}">
                <a16:creationId xmlns:a16="http://schemas.microsoft.com/office/drawing/2014/main" id="{1662664D-B001-2E34-6AAE-825EEBB1E6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4215" y="1783109"/>
            <a:ext cx="3638116" cy="24660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Graphical user interface, application&#10;&#10;Description automatically generated">
            <a:extLst>
              <a:ext uri="{FF2B5EF4-FFF2-40B4-BE49-F238E27FC236}">
                <a16:creationId xmlns:a16="http://schemas.microsoft.com/office/drawing/2014/main" id="{8F65F1D0-984F-B08D-4C67-153796B77818}"/>
              </a:ext>
            </a:extLst>
          </p:cNvPr>
          <p:cNvPicPr>
            <a:picLocks noChangeAspect="1"/>
          </p:cNvPicPr>
          <p:nvPr/>
        </p:nvPicPr>
        <p:blipFill>
          <a:blip r:embed="rId11"/>
          <a:stretch>
            <a:fillRect/>
          </a:stretch>
        </p:blipFill>
        <p:spPr>
          <a:xfrm>
            <a:off x="7950961" y="3037385"/>
            <a:ext cx="2641664" cy="2466021"/>
          </a:xfrm>
          <a:prstGeom prst="rect">
            <a:avLst/>
          </a:prstGeom>
          <a:ln>
            <a:solidFill>
              <a:schemeClr val="tx1">
                <a:lumMod val="25000"/>
                <a:lumOff val="75000"/>
              </a:schemeClr>
            </a:solidFill>
          </a:ln>
        </p:spPr>
      </p:pic>
    </p:spTree>
    <p:extLst>
      <p:ext uri="{BB962C8B-B14F-4D97-AF65-F5344CB8AC3E}">
        <p14:creationId xmlns:p14="http://schemas.microsoft.com/office/powerpoint/2010/main" val="33749814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553122-5672-49E0-86A0-770A0FE9C1B2}"/>
              </a:ext>
            </a:extLst>
          </p:cNvPr>
          <p:cNvSpPr>
            <a:spLocks noGrp="1"/>
          </p:cNvSpPr>
          <p:nvPr>
            <p:ph type="title"/>
          </p:nvPr>
        </p:nvSpPr>
        <p:spPr>
          <a:xfrm>
            <a:off x="465138" y="632779"/>
            <a:ext cx="11533187" cy="761683"/>
          </a:xfrm>
        </p:spPr>
        <p:txBody>
          <a:bodyPr/>
          <a:lstStyle/>
          <a:p>
            <a:r>
              <a:rPr lang="en-US" sz="2400"/>
              <a:t>Rolling 28 days active users (MAU) for custom SharePoint Framework components in M365</a:t>
            </a:r>
            <a:br>
              <a:rPr lang="en-US"/>
            </a:br>
            <a:r>
              <a:rPr lang="en-US" sz="1500">
                <a:latin typeface="+mn-lt"/>
              </a:rPr>
              <a:t>There are currently tens of millions of monthly active users for customer and partner created SharePoint Framework components in Microsoft 365</a:t>
            </a:r>
            <a:endParaRPr lang="en-FI" sz="1500">
              <a:latin typeface="+mn-lt"/>
            </a:endParaRPr>
          </a:p>
        </p:txBody>
      </p:sp>
      <p:sp>
        <p:nvSpPr>
          <p:cNvPr id="10" name="TextBox 9">
            <a:extLst>
              <a:ext uri="{FF2B5EF4-FFF2-40B4-BE49-F238E27FC236}">
                <a16:creationId xmlns:a16="http://schemas.microsoft.com/office/drawing/2014/main" id="{7C816919-6E6A-4402-ADE3-B85F4ACC0DF0}"/>
              </a:ext>
            </a:extLst>
          </p:cNvPr>
          <p:cNvSpPr txBox="1"/>
          <p:nvPr/>
        </p:nvSpPr>
        <p:spPr>
          <a:xfrm>
            <a:off x="8054949" y="6182623"/>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2022</a:t>
            </a:r>
            <a:endParaRPr lang="en-FI" sz="1200">
              <a:gradFill>
                <a:gsLst>
                  <a:gs pos="2917">
                    <a:schemeClr val="tx1"/>
                  </a:gs>
                  <a:gs pos="30000">
                    <a:schemeClr val="tx1"/>
                  </a:gs>
                </a:gsLst>
                <a:lin ang="5400000" scaled="0"/>
              </a:gradFill>
            </a:endParaRPr>
          </a:p>
        </p:txBody>
      </p:sp>
      <p:pic>
        <p:nvPicPr>
          <p:cNvPr id="1026" name="Picture 2">
            <a:extLst>
              <a:ext uri="{FF2B5EF4-FFF2-40B4-BE49-F238E27FC236}">
                <a16:creationId xmlns:a16="http://schemas.microsoft.com/office/drawing/2014/main" id="{135154FB-108E-4C03-BB39-07D5A7EBF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052" y="6994525"/>
            <a:ext cx="2587611" cy="25876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92D7D7A-5B61-E19C-DE18-0A2970824E3D}"/>
              </a:ext>
            </a:extLst>
          </p:cNvPr>
          <p:cNvSpPr txBox="1"/>
          <p:nvPr/>
        </p:nvSpPr>
        <p:spPr>
          <a:xfrm>
            <a:off x="5208314" y="6182623"/>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2021</a:t>
            </a:r>
            <a:endParaRPr lang="en-FI" sz="12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F1E7D341-ACA5-5D51-1117-938EE8397606}"/>
              </a:ext>
            </a:extLst>
          </p:cNvPr>
          <p:cNvSpPr txBox="1"/>
          <p:nvPr/>
        </p:nvSpPr>
        <p:spPr>
          <a:xfrm>
            <a:off x="3804810" y="6182623"/>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2020</a:t>
            </a:r>
            <a:endParaRPr lang="en-FI" sz="120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B63C4345-583B-697F-1922-18888AC94030}"/>
              </a:ext>
            </a:extLst>
          </p:cNvPr>
          <p:cNvSpPr txBox="1"/>
          <p:nvPr/>
        </p:nvSpPr>
        <p:spPr>
          <a:xfrm>
            <a:off x="2397181" y="6182623"/>
            <a:ext cx="961995"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Jan 2020</a:t>
            </a:r>
            <a:endParaRPr lang="en-FI" sz="120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63295C31-4DEA-A971-DD41-7FC9B9206B07}"/>
              </a:ext>
            </a:extLst>
          </p:cNvPr>
          <p:cNvSpPr txBox="1"/>
          <p:nvPr/>
        </p:nvSpPr>
        <p:spPr>
          <a:xfrm>
            <a:off x="6651445" y="6188016"/>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2021</a:t>
            </a:r>
            <a:endParaRPr lang="en-FI" sz="120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FA5409C7-6F34-74E4-1D06-16AC38A9D907}"/>
              </a:ext>
            </a:extLst>
          </p:cNvPr>
          <p:cNvSpPr txBox="1"/>
          <p:nvPr/>
        </p:nvSpPr>
        <p:spPr>
          <a:xfrm>
            <a:off x="9498080" y="6182624"/>
            <a:ext cx="922368" cy="461665"/>
          </a:xfrm>
          <a:prstGeom prst="rect">
            <a:avLst/>
          </a:prstGeom>
          <a:noFill/>
        </p:spPr>
        <p:txBody>
          <a:bodyPr wrap="non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Jul 2022</a:t>
            </a:r>
            <a:endParaRPr lang="en-FI" sz="1200">
              <a:gradFill>
                <a:gsLst>
                  <a:gs pos="2917">
                    <a:schemeClr val="tx1"/>
                  </a:gs>
                  <a:gs pos="30000">
                    <a:schemeClr val="tx1"/>
                  </a:gs>
                </a:gsLst>
                <a:lin ang="5400000" scaled="0"/>
              </a:gradFill>
            </a:endParaRPr>
          </a:p>
        </p:txBody>
      </p:sp>
      <p:cxnSp>
        <p:nvCxnSpPr>
          <p:cNvPr id="12" name="Straight Connector 11">
            <a:extLst>
              <a:ext uri="{FF2B5EF4-FFF2-40B4-BE49-F238E27FC236}">
                <a16:creationId xmlns:a16="http://schemas.microsoft.com/office/drawing/2014/main" id="{ADEF8085-CC88-5F33-472A-B0B73239C666}"/>
              </a:ext>
            </a:extLst>
          </p:cNvPr>
          <p:cNvCxnSpPr>
            <a:cxnSpLocks/>
          </p:cNvCxnSpPr>
          <p:nvPr/>
        </p:nvCxnSpPr>
        <p:spPr>
          <a:xfrm flipH="1" flipV="1">
            <a:off x="10591800" y="1814682"/>
            <a:ext cx="721397" cy="287771"/>
          </a:xfrm>
          <a:prstGeom prst="line">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69FA482-CBD2-4F22-DD09-D23286EB9A37}"/>
              </a:ext>
            </a:extLst>
          </p:cNvPr>
          <p:cNvPicPr>
            <a:picLocks noChangeAspect="1"/>
          </p:cNvPicPr>
          <p:nvPr/>
        </p:nvPicPr>
        <p:blipFill>
          <a:blip r:embed="rId4"/>
          <a:stretch>
            <a:fillRect/>
          </a:stretch>
        </p:blipFill>
        <p:spPr>
          <a:xfrm>
            <a:off x="1951547" y="1814682"/>
            <a:ext cx="8533380" cy="4479373"/>
          </a:xfrm>
          <a:prstGeom prst="rect">
            <a:avLst/>
          </a:prstGeom>
        </p:spPr>
      </p:pic>
      <p:sp>
        <p:nvSpPr>
          <p:cNvPr id="6" name="Rectangle 5">
            <a:extLst>
              <a:ext uri="{FF2B5EF4-FFF2-40B4-BE49-F238E27FC236}">
                <a16:creationId xmlns:a16="http://schemas.microsoft.com/office/drawing/2014/main" id="{91480DE8-A5FC-05F5-A4B9-B05D4D650380}"/>
              </a:ext>
            </a:extLst>
          </p:cNvPr>
          <p:cNvSpPr/>
          <p:nvPr/>
        </p:nvSpPr>
        <p:spPr bwMode="auto">
          <a:xfrm>
            <a:off x="10769600" y="2010667"/>
            <a:ext cx="1396999" cy="1202433"/>
          </a:xfrm>
          <a:prstGeom prst="rect">
            <a:avLst/>
          </a:prstGeom>
          <a:solidFill>
            <a:schemeClr val="bg1">
              <a:lumMod val="2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bg2"/>
                </a:solidFill>
                <a:ea typeface="Segoe UI" pitchFamily="34" charset="0"/>
                <a:cs typeface="Segoe UI" pitchFamily="34" charset="0"/>
              </a:rPr>
              <a:t>All time highest usage in a day – Tuesday 6</a:t>
            </a:r>
            <a:r>
              <a:rPr lang="en-US" sz="1200" baseline="30000">
                <a:solidFill>
                  <a:schemeClr val="bg2"/>
                </a:solidFill>
                <a:ea typeface="Segoe UI" pitchFamily="34" charset="0"/>
                <a:cs typeface="Segoe UI" pitchFamily="34" charset="0"/>
              </a:rPr>
              <a:t>th</a:t>
            </a:r>
            <a:r>
              <a:rPr lang="en-US" sz="1200">
                <a:solidFill>
                  <a:schemeClr val="bg2"/>
                </a:solidFill>
                <a:ea typeface="Segoe UI" pitchFamily="34" charset="0"/>
                <a:cs typeface="Segoe UI" pitchFamily="34" charset="0"/>
              </a:rPr>
              <a:t> of September 2022</a:t>
            </a:r>
            <a:endParaRPr lang="en-FI" sz="1200">
              <a:solidFill>
                <a:schemeClr val="bg2"/>
              </a:solidFill>
              <a:ea typeface="Segoe UI" pitchFamily="34" charset="0"/>
              <a:cs typeface="Segoe UI" pitchFamily="34" charset="0"/>
            </a:endParaRPr>
          </a:p>
        </p:txBody>
      </p:sp>
    </p:spTree>
    <p:extLst>
      <p:ext uri="{BB962C8B-B14F-4D97-AF65-F5344CB8AC3E}">
        <p14:creationId xmlns:p14="http://schemas.microsoft.com/office/powerpoint/2010/main" val="148865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1000"/>
                                  </p:stCondLst>
                                  <p:childTnLst>
                                    <p:animMotion origin="layout" path="M -0.12127 -0.00227 L 0.75236 -0.93124 " pathEditMode="relative" rAng="0" ptsTypes="AA">
                                      <p:cBhvr>
                                        <p:cTn id="6" dur="5000" fill="hold"/>
                                        <p:tgtEl>
                                          <p:spTgt spid="1026"/>
                                        </p:tgtEl>
                                        <p:attrNameLst>
                                          <p:attrName>ppt_x</p:attrName>
                                          <p:attrName>ppt_y</p:attrName>
                                        </p:attrNameLst>
                                      </p:cBhvr>
                                      <p:rCtr x="43681" y="-464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SPFx roadmap </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5282" y="1208512"/>
            <a:ext cx="5536482" cy="5553188"/>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600"/>
              <a:t>1.15.2 – Released in August – latest in prod version</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New media action type for Viva Connections</a:t>
            </a:r>
          </a:p>
          <a:p>
            <a:pPr marL="519430" lvl="1" indent="-290830">
              <a:spcBef>
                <a:spcPts val="382"/>
              </a:spcBef>
              <a:spcAft>
                <a:spcPts val="600"/>
              </a:spcAft>
              <a:buFont typeface="Arial" panose="020B0604020202020204" pitchFamily="34" charset="0"/>
              <a:buChar char="•"/>
              <a:defRPr/>
            </a:pPr>
            <a:r>
              <a:rPr lang="en-US" sz="1200" err="1">
                <a:gradFill>
                  <a:gsLst>
                    <a:gs pos="1250">
                      <a:srgbClr val="2F2F2F"/>
                    </a:gs>
                    <a:gs pos="100000">
                      <a:srgbClr val="2F2F2F"/>
                    </a:gs>
                  </a:gsLst>
                  <a:lin ang="5400000" scaled="0"/>
                </a:gradFill>
                <a:latin typeface="Segoe UI"/>
              </a:rPr>
              <a:t>ESLint</a:t>
            </a:r>
            <a:r>
              <a:rPr lang="en-US" sz="1200">
                <a:gradFill>
                  <a:gsLst>
                    <a:gs pos="1250">
                      <a:srgbClr val="2F2F2F"/>
                    </a:gs>
                    <a:gs pos="100000">
                      <a:srgbClr val="2F2F2F"/>
                    </a:gs>
                  </a:gsLst>
                  <a:lin ang="5400000" scaled="0"/>
                </a:gradFill>
                <a:latin typeface="Segoe UI"/>
              </a:rPr>
              <a:t> support update based on community feedback</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endParaRPr lang="en-US" sz="2400">
              <a:latin typeface="Segoe UI"/>
              <a:cs typeface="Segoe UI"/>
            </a:endParaRPr>
          </a:p>
          <a:p>
            <a:pPr marL="290830" indent="-290830">
              <a:spcBef>
                <a:spcPts val="382"/>
              </a:spcBef>
              <a:spcAft>
                <a:spcPts val="600"/>
              </a:spcAft>
              <a:buFont typeface="Arial" panose="020B0604020202020204" pitchFamily="34" charset="0"/>
              <a:buChar char="•"/>
            </a:pPr>
            <a:r>
              <a:rPr lang="en-US" sz="1600"/>
              <a:t>1.16 preview released week ago</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Teams JavaScript SDK v2 native support in SPFx solutions – rolling out also to existing solution</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Asynchronous support for Viva Connections ACEs rendering</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rPr>
              <a:t>New Top Actions support for web parts - Top Actions allow developers to add custom actions to web part's command bar. The feature is like property pane controls but based on cleaner UI approach.</a:t>
            </a:r>
          </a:p>
          <a:p>
            <a:pPr marL="519430" lvl="1" indent="-290830">
              <a:spcBef>
                <a:spcPts val="382"/>
              </a:spcBef>
              <a:spcAft>
                <a:spcPts val="600"/>
              </a:spcAft>
              <a:buFont typeface="Arial" panose="020B0604020202020204" pitchFamily="34" charset="0"/>
              <a:buChar char="•"/>
              <a:defRPr/>
            </a:pPr>
            <a:r>
              <a:rPr lang="en-US" sz="1200">
                <a:gradFill>
                  <a:gsLst>
                    <a:gs pos="1250">
                      <a:srgbClr val="2F2F2F"/>
                    </a:gs>
                    <a:gs pos="100000">
                      <a:srgbClr val="2F2F2F"/>
                    </a:gs>
                  </a:gsLst>
                  <a:lin ang="5400000" scaled="0"/>
                </a:gradFill>
                <a:latin typeface="Segoe UI"/>
                <a:cs typeface="Segoe UI"/>
              </a:rPr>
              <a:t>… and more… 🚀</a:t>
            </a:r>
          </a:p>
          <a:p>
            <a:pPr marL="228600" lvl="1" indent="0">
              <a:spcBef>
                <a:spcPts val="382"/>
              </a:spcBef>
              <a:spcAft>
                <a:spcPts val="600"/>
              </a:spcAft>
              <a:buNone/>
            </a:pPr>
            <a:endParaRPr lang="en-US" sz="600"/>
          </a:p>
          <a:p>
            <a:pPr marL="290830" indent="-290830">
              <a:spcBef>
                <a:spcPts val="382"/>
              </a:spcBef>
              <a:spcAft>
                <a:spcPts val="600"/>
              </a:spcAft>
              <a:buFont typeface="Arial" panose="020B0604020202020204" pitchFamily="34" charset="0"/>
              <a:buChar char="•"/>
            </a:pPr>
            <a:r>
              <a:rPr lang="en-US" sz="1600"/>
              <a:t>1.16 General Availability in by end of 2022</a:t>
            </a:r>
          </a:p>
          <a:p>
            <a:pPr marL="290830" indent="-290830">
              <a:spcBef>
                <a:spcPts val="382"/>
              </a:spcBef>
              <a:spcAft>
                <a:spcPts val="600"/>
              </a:spcAft>
              <a:buFont typeface="Arial" panose="020B0604020202020204" pitchFamily="34" charset="0"/>
              <a:buChar char="•"/>
            </a:pPr>
            <a:r>
              <a:rPr lang="en-US" sz="1600"/>
              <a:t>1.17 ETA in December/January</a:t>
            </a:r>
          </a:p>
          <a:p>
            <a:pPr marL="0" indent="0">
              <a:spcBef>
                <a:spcPts val="382"/>
              </a:spcBef>
              <a:spcAft>
                <a:spcPts val="600"/>
              </a:spcAft>
              <a:buNone/>
            </a:pPr>
            <a:br>
              <a:rPr lang="en-US" sz="1200">
                <a:gradFill>
                  <a:gsLst>
                    <a:gs pos="1250">
                      <a:srgbClr val="2F2F2F"/>
                    </a:gs>
                    <a:gs pos="100000">
                      <a:srgbClr val="2F2F2F"/>
                    </a:gs>
                  </a:gsLst>
                  <a:lin ang="5400000" scaled="0"/>
                </a:gradFill>
                <a:latin typeface="Segoe UI"/>
              </a:rPr>
            </a:br>
            <a:r>
              <a:rPr lang="en-US" sz="1200">
                <a:gradFill>
                  <a:gsLst>
                    <a:gs pos="1250">
                      <a:srgbClr val="2F2F2F"/>
                    </a:gs>
                    <a:gs pos="100000">
                      <a:srgbClr val="2F2F2F"/>
                    </a:gs>
                  </a:gsLst>
                  <a:lin ang="5400000" scaled="0"/>
                </a:gradFill>
                <a:latin typeface="Segoe UI"/>
              </a:rPr>
              <a:t>and more across Microsoft Viva, Microsoft Teams and SharePoint</a:t>
            </a: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err="1"/>
              <a:t>PnPjs</a:t>
            </a:r>
            <a:r>
              <a:rPr lang="en-US"/>
              <a:t> Client-Side Libraries</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grpSp>
        <p:nvGrpSpPr>
          <p:cNvPr id="5" name="Group 4">
            <a:extLst>
              <a:ext uri="{FF2B5EF4-FFF2-40B4-BE49-F238E27FC236}">
                <a16:creationId xmlns:a16="http://schemas.microsoft.com/office/drawing/2014/main" id="{E15BD0D9-0D73-4BE8-B0C2-AA21F5C3D453}"/>
              </a:ext>
            </a:extLst>
          </p:cNvPr>
          <p:cNvGrpSpPr/>
          <p:nvPr/>
        </p:nvGrpSpPr>
        <p:grpSpPr>
          <a:xfrm>
            <a:off x="7153867" y="2161970"/>
            <a:ext cx="5552689" cy="5552689"/>
            <a:chOff x="7153867" y="2161970"/>
            <a:chExt cx="5552689" cy="5552689"/>
          </a:xfrm>
        </p:grpSpPr>
        <p:pic>
          <p:nvPicPr>
            <p:cNvPr id="4" name="Graphic 3" descr="Rabbit">
              <a:extLst>
                <a:ext uri="{FF2B5EF4-FFF2-40B4-BE49-F238E27FC236}">
                  <a16:creationId xmlns:a16="http://schemas.microsoft.com/office/drawing/2014/main" id="{84DBA260-5752-42E5-B913-114E2083B2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53867" y="2161970"/>
              <a:ext cx="5552689" cy="5552689"/>
            </a:xfrm>
            <a:prstGeom prst="rect">
              <a:avLst/>
            </a:prstGeom>
            <a:scene3d>
              <a:camera prst="orthographicFront">
                <a:rot lat="0" lon="10800000" rev="0"/>
              </a:camera>
              <a:lightRig rig="threePt" dir="t"/>
            </a:scene3d>
          </p:spPr>
        </p:pic>
        <p:sp>
          <p:nvSpPr>
            <p:cNvPr id="2" name="Oval 1">
              <a:extLst>
                <a:ext uri="{FF2B5EF4-FFF2-40B4-BE49-F238E27FC236}">
                  <a16:creationId xmlns:a16="http://schemas.microsoft.com/office/drawing/2014/main" id="{348C8054-D8A3-404E-8E96-757CC77AEC3A}"/>
                </a:ext>
              </a:extLst>
            </p:cNvPr>
            <p:cNvSpPr/>
            <p:nvPr/>
          </p:nvSpPr>
          <p:spPr bwMode="auto">
            <a:xfrm>
              <a:off x="8311081" y="4619036"/>
              <a:ext cx="271604" cy="26898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78231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a:spLocks noGrp="1" noRot="1" noMove="1" noResize="1" noEditPoints="1" noAdjustHandles="1" noChangeArrowheads="1" noChangeShapeType="1"/>
          </p:cNvSpPr>
          <p:nvPr/>
        </p:nvSpPr>
        <p:spPr bwMode="auto">
          <a:xfrm>
            <a:off x="6172" y="1073547"/>
            <a:ext cx="1243647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
            <a:extLst>
              <a:ext uri="{FF2B5EF4-FFF2-40B4-BE49-F238E27FC236}">
                <a16:creationId xmlns:a16="http://schemas.microsoft.com/office/drawing/2014/main" id="{F1E2D1E8-8F37-4A2E-A5D1-B94036F7B490}"/>
              </a:ext>
            </a:extLst>
          </p:cNvPr>
          <p:cNvSpPr>
            <a:spLocks/>
          </p:cNvSpPr>
          <p:nvPr/>
        </p:nvSpPr>
        <p:spPr bwMode="auto">
          <a:xfrm>
            <a:off x="5875338" y="5010150"/>
            <a:ext cx="673100" cy="2005013"/>
          </a:xfrm>
          <a:custGeom>
            <a:avLst/>
            <a:gdLst>
              <a:gd name="T0" fmla="*/ 233 w 424"/>
              <a:gd name="T1" fmla="*/ 0 h 1263"/>
              <a:gd name="T2" fmla="*/ 0 w 424"/>
              <a:gd name="T3" fmla="*/ 1263 h 1263"/>
              <a:gd name="T4" fmla="*/ 424 w 424"/>
              <a:gd name="T5" fmla="*/ 1263 h 1263"/>
              <a:gd name="T6" fmla="*/ 233 w 424"/>
              <a:gd name="T7" fmla="*/ 0 h 1263"/>
            </a:gdLst>
            <a:ahLst/>
            <a:cxnLst>
              <a:cxn ang="0">
                <a:pos x="T0" y="T1"/>
              </a:cxn>
              <a:cxn ang="0">
                <a:pos x="T2" y="T3"/>
              </a:cxn>
              <a:cxn ang="0">
                <a:pos x="T4" y="T5"/>
              </a:cxn>
              <a:cxn ang="0">
                <a:pos x="T6" y="T7"/>
              </a:cxn>
            </a:cxnLst>
            <a:rect l="0" t="0" r="r" b="b"/>
            <a:pathLst>
              <a:path w="424" h="1263">
                <a:moveTo>
                  <a:pt x="233" y="0"/>
                </a:moveTo>
                <a:lnTo>
                  <a:pt x="0" y="1263"/>
                </a:lnTo>
                <a:lnTo>
                  <a:pt x="424" y="1263"/>
                </a:lnTo>
                <a:lnTo>
                  <a:pt x="233"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D654323A-DB77-439A-83C7-19CFEDFD1033}"/>
              </a:ext>
            </a:extLst>
          </p:cNvPr>
          <p:cNvSpPr>
            <a:spLocks/>
          </p:cNvSpPr>
          <p:nvPr/>
        </p:nvSpPr>
        <p:spPr bwMode="auto">
          <a:xfrm>
            <a:off x="6434138" y="5476875"/>
            <a:ext cx="520700" cy="1538288"/>
          </a:xfrm>
          <a:custGeom>
            <a:avLst/>
            <a:gdLst>
              <a:gd name="T0" fmla="*/ 179 w 328"/>
              <a:gd name="T1" fmla="*/ 0 h 969"/>
              <a:gd name="T2" fmla="*/ 0 w 328"/>
              <a:gd name="T3" fmla="*/ 969 h 969"/>
              <a:gd name="T4" fmla="*/ 328 w 328"/>
              <a:gd name="T5" fmla="*/ 969 h 969"/>
              <a:gd name="T6" fmla="*/ 179 w 328"/>
              <a:gd name="T7" fmla="*/ 0 h 969"/>
            </a:gdLst>
            <a:ahLst/>
            <a:cxnLst>
              <a:cxn ang="0">
                <a:pos x="T0" y="T1"/>
              </a:cxn>
              <a:cxn ang="0">
                <a:pos x="T2" y="T3"/>
              </a:cxn>
              <a:cxn ang="0">
                <a:pos x="T4" y="T5"/>
              </a:cxn>
              <a:cxn ang="0">
                <a:pos x="T6" y="T7"/>
              </a:cxn>
            </a:cxnLst>
            <a:rect l="0" t="0" r="r" b="b"/>
            <a:pathLst>
              <a:path w="328" h="969">
                <a:moveTo>
                  <a:pt x="179" y="0"/>
                </a:moveTo>
                <a:lnTo>
                  <a:pt x="0" y="969"/>
                </a:lnTo>
                <a:lnTo>
                  <a:pt x="328" y="969"/>
                </a:lnTo>
                <a:lnTo>
                  <a:pt x="179"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a:extLst>
              <a:ext uri="{FF2B5EF4-FFF2-40B4-BE49-F238E27FC236}">
                <a16:creationId xmlns:a16="http://schemas.microsoft.com/office/drawing/2014/main" id="{39AEB0E4-C8DC-40CF-92A2-8772FA69FE61}"/>
              </a:ext>
            </a:extLst>
          </p:cNvPr>
          <p:cNvSpPr>
            <a:spLocks/>
          </p:cNvSpPr>
          <p:nvPr/>
        </p:nvSpPr>
        <p:spPr bwMode="auto">
          <a:xfrm>
            <a:off x="8553450" y="5476875"/>
            <a:ext cx="517525" cy="1538288"/>
          </a:xfrm>
          <a:custGeom>
            <a:avLst/>
            <a:gdLst>
              <a:gd name="T0" fmla="*/ 180 w 326"/>
              <a:gd name="T1" fmla="*/ 0 h 969"/>
              <a:gd name="T2" fmla="*/ 0 w 326"/>
              <a:gd name="T3" fmla="*/ 969 h 969"/>
              <a:gd name="T4" fmla="*/ 326 w 326"/>
              <a:gd name="T5" fmla="*/ 969 h 969"/>
              <a:gd name="T6" fmla="*/ 180 w 326"/>
              <a:gd name="T7" fmla="*/ 0 h 969"/>
            </a:gdLst>
            <a:ahLst/>
            <a:cxnLst>
              <a:cxn ang="0">
                <a:pos x="T0" y="T1"/>
              </a:cxn>
              <a:cxn ang="0">
                <a:pos x="T2" y="T3"/>
              </a:cxn>
              <a:cxn ang="0">
                <a:pos x="T4" y="T5"/>
              </a:cxn>
              <a:cxn ang="0">
                <a:pos x="T6" y="T7"/>
              </a:cxn>
            </a:cxnLst>
            <a:rect l="0" t="0" r="r" b="b"/>
            <a:pathLst>
              <a:path w="326" h="969">
                <a:moveTo>
                  <a:pt x="180" y="0"/>
                </a:moveTo>
                <a:lnTo>
                  <a:pt x="0" y="969"/>
                </a:lnTo>
                <a:lnTo>
                  <a:pt x="326" y="969"/>
                </a:lnTo>
                <a:lnTo>
                  <a:pt x="18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a:extLst>
              <a:ext uri="{FF2B5EF4-FFF2-40B4-BE49-F238E27FC236}">
                <a16:creationId xmlns:a16="http://schemas.microsoft.com/office/drawing/2014/main" id="{28EC29EC-9FBA-4C06-B93F-1FD6804DA06B}"/>
              </a:ext>
            </a:extLst>
          </p:cNvPr>
          <p:cNvSpPr>
            <a:spLocks/>
          </p:cNvSpPr>
          <p:nvPr/>
        </p:nvSpPr>
        <p:spPr bwMode="auto">
          <a:xfrm>
            <a:off x="7950200" y="4862513"/>
            <a:ext cx="862013" cy="2152650"/>
          </a:xfrm>
          <a:custGeom>
            <a:avLst/>
            <a:gdLst>
              <a:gd name="T0" fmla="*/ 299 w 543"/>
              <a:gd name="T1" fmla="*/ 0 h 1356"/>
              <a:gd name="T2" fmla="*/ 0 w 543"/>
              <a:gd name="T3" fmla="*/ 1356 h 1356"/>
              <a:gd name="T4" fmla="*/ 543 w 543"/>
              <a:gd name="T5" fmla="*/ 1356 h 1356"/>
              <a:gd name="T6" fmla="*/ 299 w 543"/>
              <a:gd name="T7" fmla="*/ 0 h 1356"/>
            </a:gdLst>
            <a:ahLst/>
            <a:cxnLst>
              <a:cxn ang="0">
                <a:pos x="T0" y="T1"/>
              </a:cxn>
              <a:cxn ang="0">
                <a:pos x="T2" y="T3"/>
              </a:cxn>
              <a:cxn ang="0">
                <a:pos x="T4" y="T5"/>
              </a:cxn>
              <a:cxn ang="0">
                <a:pos x="T6" y="T7"/>
              </a:cxn>
            </a:cxnLst>
            <a:rect l="0" t="0" r="r" b="b"/>
            <a:pathLst>
              <a:path w="543" h="1356">
                <a:moveTo>
                  <a:pt x="299" y="0"/>
                </a:moveTo>
                <a:lnTo>
                  <a:pt x="0" y="1356"/>
                </a:lnTo>
                <a:lnTo>
                  <a:pt x="543" y="1356"/>
                </a:lnTo>
                <a:lnTo>
                  <a:pt x="299"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7" name="Group 136">
            <a:extLst>
              <a:ext uri="{FF2B5EF4-FFF2-40B4-BE49-F238E27FC236}">
                <a16:creationId xmlns:a16="http://schemas.microsoft.com/office/drawing/2014/main" id="{60512F80-612E-4D78-8673-D91211FA724C}"/>
              </a:ext>
            </a:extLst>
          </p:cNvPr>
          <p:cNvGrpSpPr/>
          <p:nvPr/>
        </p:nvGrpSpPr>
        <p:grpSpPr>
          <a:xfrm>
            <a:off x="6662738" y="4522788"/>
            <a:ext cx="1639888" cy="2492375"/>
            <a:chOff x="6662738" y="4522788"/>
            <a:chExt cx="1639888" cy="2492375"/>
          </a:xfrm>
        </p:grpSpPr>
        <p:sp>
          <p:nvSpPr>
            <p:cNvPr id="23" name="Freeform 7">
              <a:extLst>
                <a:ext uri="{FF2B5EF4-FFF2-40B4-BE49-F238E27FC236}">
                  <a16:creationId xmlns:a16="http://schemas.microsoft.com/office/drawing/2014/main" id="{C00B6816-5702-48FF-93E7-9E64B7A5A8A1}"/>
                </a:ext>
              </a:extLst>
            </p:cNvPr>
            <p:cNvSpPr>
              <a:spLocks/>
            </p:cNvSpPr>
            <p:nvPr/>
          </p:nvSpPr>
          <p:spPr bwMode="auto">
            <a:xfrm>
              <a:off x="6807200" y="4862513"/>
              <a:ext cx="939800" cy="2152650"/>
            </a:xfrm>
            <a:custGeom>
              <a:avLst/>
              <a:gdLst>
                <a:gd name="T0" fmla="*/ 326 w 592"/>
                <a:gd name="T1" fmla="*/ 0 h 1356"/>
                <a:gd name="T2" fmla="*/ 0 w 592"/>
                <a:gd name="T3" fmla="*/ 1356 h 1356"/>
                <a:gd name="T4" fmla="*/ 592 w 592"/>
                <a:gd name="T5" fmla="*/ 1356 h 1356"/>
                <a:gd name="T6" fmla="*/ 326 w 592"/>
                <a:gd name="T7" fmla="*/ 0 h 1356"/>
              </a:gdLst>
              <a:ahLst/>
              <a:cxnLst>
                <a:cxn ang="0">
                  <a:pos x="T0" y="T1"/>
                </a:cxn>
                <a:cxn ang="0">
                  <a:pos x="T2" y="T3"/>
                </a:cxn>
                <a:cxn ang="0">
                  <a:pos x="T4" y="T5"/>
                </a:cxn>
                <a:cxn ang="0">
                  <a:pos x="T6" y="T7"/>
                </a:cxn>
              </a:cxnLst>
              <a:rect l="0" t="0" r="r" b="b"/>
              <a:pathLst>
                <a:path w="592" h="1356">
                  <a:moveTo>
                    <a:pt x="326" y="0"/>
                  </a:moveTo>
                  <a:lnTo>
                    <a:pt x="0" y="1356"/>
                  </a:lnTo>
                  <a:lnTo>
                    <a:pt x="592" y="1356"/>
                  </a:lnTo>
                  <a:lnTo>
                    <a:pt x="326"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4" name="Freeform 8">
              <a:extLst>
                <a:ext uri="{FF2B5EF4-FFF2-40B4-BE49-F238E27FC236}">
                  <a16:creationId xmlns:a16="http://schemas.microsoft.com/office/drawing/2014/main" id="{6A993E0B-1459-4AE8-80F6-14001A6E7852}"/>
                </a:ext>
              </a:extLst>
            </p:cNvPr>
            <p:cNvSpPr>
              <a:spLocks/>
            </p:cNvSpPr>
            <p:nvPr/>
          </p:nvSpPr>
          <p:spPr bwMode="auto">
            <a:xfrm>
              <a:off x="7291388" y="5476875"/>
              <a:ext cx="1011238" cy="1538288"/>
            </a:xfrm>
            <a:custGeom>
              <a:avLst/>
              <a:gdLst>
                <a:gd name="T0" fmla="*/ 350 w 637"/>
                <a:gd name="T1" fmla="*/ 0 h 969"/>
                <a:gd name="T2" fmla="*/ 0 w 637"/>
                <a:gd name="T3" fmla="*/ 969 h 969"/>
                <a:gd name="T4" fmla="*/ 637 w 637"/>
                <a:gd name="T5" fmla="*/ 969 h 969"/>
                <a:gd name="T6" fmla="*/ 350 w 637"/>
                <a:gd name="T7" fmla="*/ 0 h 969"/>
              </a:gdLst>
              <a:ahLst/>
              <a:cxnLst>
                <a:cxn ang="0">
                  <a:pos x="T0" y="T1"/>
                </a:cxn>
                <a:cxn ang="0">
                  <a:pos x="T2" y="T3"/>
                </a:cxn>
                <a:cxn ang="0">
                  <a:pos x="T4" y="T5"/>
                </a:cxn>
                <a:cxn ang="0">
                  <a:pos x="T6" y="T7"/>
                </a:cxn>
              </a:cxnLst>
              <a:rect l="0" t="0" r="r" b="b"/>
              <a:pathLst>
                <a:path w="637" h="969">
                  <a:moveTo>
                    <a:pt x="350" y="0"/>
                  </a:moveTo>
                  <a:lnTo>
                    <a:pt x="0" y="969"/>
                  </a:lnTo>
                  <a:lnTo>
                    <a:pt x="637" y="969"/>
                  </a:lnTo>
                  <a:lnTo>
                    <a:pt x="35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7" name="Freeform 11">
              <a:extLst>
                <a:ext uri="{FF2B5EF4-FFF2-40B4-BE49-F238E27FC236}">
                  <a16:creationId xmlns:a16="http://schemas.microsoft.com/office/drawing/2014/main" id="{4CAC8AD2-6020-43D8-A04D-C5B01B216351}"/>
                </a:ext>
              </a:extLst>
            </p:cNvPr>
            <p:cNvSpPr>
              <a:spLocks/>
            </p:cNvSpPr>
            <p:nvPr/>
          </p:nvSpPr>
          <p:spPr bwMode="auto">
            <a:xfrm>
              <a:off x="7399338" y="6113463"/>
              <a:ext cx="173038" cy="898525"/>
            </a:xfrm>
            <a:custGeom>
              <a:avLst/>
              <a:gdLst>
                <a:gd name="T0" fmla="*/ 93 w 109"/>
                <a:gd name="T1" fmla="*/ 566 h 566"/>
                <a:gd name="T2" fmla="*/ 14 w 109"/>
                <a:gd name="T3" fmla="*/ 566 h 566"/>
                <a:gd name="T4" fmla="*/ 0 w 109"/>
                <a:gd name="T5" fmla="*/ 0 h 566"/>
                <a:gd name="T6" fmla="*/ 109 w 109"/>
                <a:gd name="T7" fmla="*/ 0 h 566"/>
                <a:gd name="T8" fmla="*/ 93 w 109"/>
                <a:gd name="T9" fmla="*/ 566 h 566"/>
              </a:gdLst>
              <a:ahLst/>
              <a:cxnLst>
                <a:cxn ang="0">
                  <a:pos x="T0" y="T1"/>
                </a:cxn>
                <a:cxn ang="0">
                  <a:pos x="T2" y="T3"/>
                </a:cxn>
                <a:cxn ang="0">
                  <a:pos x="T4" y="T5"/>
                </a:cxn>
                <a:cxn ang="0">
                  <a:pos x="T6" y="T7"/>
                </a:cxn>
                <a:cxn ang="0">
                  <a:pos x="T8" y="T9"/>
                </a:cxn>
              </a:cxnLst>
              <a:rect l="0" t="0" r="r" b="b"/>
              <a:pathLst>
                <a:path w="109" h="566">
                  <a:moveTo>
                    <a:pt x="93" y="566"/>
                  </a:moveTo>
                  <a:lnTo>
                    <a:pt x="14" y="566"/>
                  </a:lnTo>
                  <a:lnTo>
                    <a:pt x="0" y="0"/>
                  </a:lnTo>
                  <a:lnTo>
                    <a:pt x="109" y="0"/>
                  </a:lnTo>
                  <a:lnTo>
                    <a:pt x="93"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8" name="Freeform 12">
              <a:extLst>
                <a:ext uri="{FF2B5EF4-FFF2-40B4-BE49-F238E27FC236}">
                  <a16:creationId xmlns:a16="http://schemas.microsoft.com/office/drawing/2014/main" id="{969CC24C-E4B2-439B-B86C-3A65F8A1AD61}"/>
                </a:ext>
              </a:extLst>
            </p:cNvPr>
            <p:cNvSpPr>
              <a:spLocks/>
            </p:cNvSpPr>
            <p:nvPr/>
          </p:nvSpPr>
          <p:spPr bwMode="auto">
            <a:xfrm>
              <a:off x="7407275" y="6931025"/>
              <a:ext cx="158750" cy="80963"/>
            </a:xfrm>
            <a:custGeom>
              <a:avLst/>
              <a:gdLst>
                <a:gd name="T0" fmla="*/ 21 w 43"/>
                <a:gd name="T1" fmla="*/ 0 h 22"/>
                <a:gd name="T2" fmla="*/ 0 w 43"/>
                <a:gd name="T3" fmla="*/ 22 h 22"/>
                <a:gd name="T4" fmla="*/ 43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10" y="0"/>
                    <a:pt x="0" y="10"/>
                    <a:pt x="0" y="22"/>
                  </a:cubicBezTo>
                  <a:cubicBezTo>
                    <a:pt x="43" y="22"/>
                    <a:pt x="43" y="22"/>
                    <a:pt x="43" y="22"/>
                  </a:cubicBezTo>
                  <a:cubicBezTo>
                    <a:pt x="43" y="10"/>
                    <a:pt x="33"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29" name="Freeform 13">
              <a:extLst>
                <a:ext uri="{FF2B5EF4-FFF2-40B4-BE49-F238E27FC236}">
                  <a16:creationId xmlns:a16="http://schemas.microsoft.com/office/drawing/2014/main" id="{09E6020D-D9B4-4EE3-93AF-815F63FDBFE8}"/>
                </a:ext>
              </a:extLst>
            </p:cNvPr>
            <p:cNvSpPr>
              <a:spLocks/>
            </p:cNvSpPr>
            <p:nvPr/>
          </p:nvSpPr>
          <p:spPr bwMode="auto">
            <a:xfrm>
              <a:off x="7599363" y="6113463"/>
              <a:ext cx="169863" cy="898525"/>
            </a:xfrm>
            <a:custGeom>
              <a:avLst/>
              <a:gdLst>
                <a:gd name="T0" fmla="*/ 14 w 107"/>
                <a:gd name="T1" fmla="*/ 566 h 566"/>
                <a:gd name="T2" fmla="*/ 93 w 107"/>
                <a:gd name="T3" fmla="*/ 566 h 566"/>
                <a:gd name="T4" fmla="*/ 107 w 107"/>
                <a:gd name="T5" fmla="*/ 0 h 566"/>
                <a:gd name="T6" fmla="*/ 0 w 107"/>
                <a:gd name="T7" fmla="*/ 0 h 566"/>
                <a:gd name="T8" fmla="*/ 14 w 107"/>
                <a:gd name="T9" fmla="*/ 566 h 566"/>
              </a:gdLst>
              <a:ahLst/>
              <a:cxnLst>
                <a:cxn ang="0">
                  <a:pos x="T0" y="T1"/>
                </a:cxn>
                <a:cxn ang="0">
                  <a:pos x="T2" y="T3"/>
                </a:cxn>
                <a:cxn ang="0">
                  <a:pos x="T4" y="T5"/>
                </a:cxn>
                <a:cxn ang="0">
                  <a:pos x="T6" y="T7"/>
                </a:cxn>
                <a:cxn ang="0">
                  <a:pos x="T8" y="T9"/>
                </a:cxn>
              </a:cxnLst>
              <a:rect l="0" t="0" r="r" b="b"/>
              <a:pathLst>
                <a:path w="107" h="566">
                  <a:moveTo>
                    <a:pt x="14" y="566"/>
                  </a:moveTo>
                  <a:lnTo>
                    <a:pt x="93" y="566"/>
                  </a:lnTo>
                  <a:lnTo>
                    <a:pt x="107" y="0"/>
                  </a:lnTo>
                  <a:lnTo>
                    <a:pt x="0" y="0"/>
                  </a:lnTo>
                  <a:lnTo>
                    <a:pt x="14" y="5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30" name="Freeform 14">
              <a:extLst>
                <a:ext uri="{FF2B5EF4-FFF2-40B4-BE49-F238E27FC236}">
                  <a16:creationId xmlns:a16="http://schemas.microsoft.com/office/drawing/2014/main" id="{FF01E0AC-5689-4454-8ADC-DD2DBC7F30C0}"/>
                </a:ext>
              </a:extLst>
            </p:cNvPr>
            <p:cNvSpPr>
              <a:spLocks/>
            </p:cNvSpPr>
            <p:nvPr/>
          </p:nvSpPr>
          <p:spPr bwMode="auto">
            <a:xfrm>
              <a:off x="7605713" y="6931025"/>
              <a:ext cx="160338" cy="80963"/>
            </a:xfrm>
            <a:custGeom>
              <a:avLst/>
              <a:gdLst>
                <a:gd name="T0" fmla="*/ 21 w 43"/>
                <a:gd name="T1" fmla="*/ 0 h 22"/>
                <a:gd name="T2" fmla="*/ 43 w 43"/>
                <a:gd name="T3" fmla="*/ 22 h 22"/>
                <a:gd name="T4" fmla="*/ 0 w 43"/>
                <a:gd name="T5" fmla="*/ 22 h 22"/>
                <a:gd name="T6" fmla="*/ 21 w 43"/>
                <a:gd name="T7" fmla="*/ 0 h 22"/>
              </a:gdLst>
              <a:ahLst/>
              <a:cxnLst>
                <a:cxn ang="0">
                  <a:pos x="T0" y="T1"/>
                </a:cxn>
                <a:cxn ang="0">
                  <a:pos x="T2" y="T3"/>
                </a:cxn>
                <a:cxn ang="0">
                  <a:pos x="T4" y="T5"/>
                </a:cxn>
                <a:cxn ang="0">
                  <a:pos x="T6" y="T7"/>
                </a:cxn>
              </a:cxnLst>
              <a:rect l="0" t="0" r="r" b="b"/>
              <a:pathLst>
                <a:path w="43" h="22">
                  <a:moveTo>
                    <a:pt x="21" y="0"/>
                  </a:moveTo>
                  <a:cubicBezTo>
                    <a:pt x="33" y="0"/>
                    <a:pt x="43" y="10"/>
                    <a:pt x="43" y="22"/>
                  </a:cubicBezTo>
                  <a:cubicBezTo>
                    <a:pt x="0" y="22"/>
                    <a:pt x="0" y="22"/>
                    <a:pt x="0" y="22"/>
                  </a:cubicBezTo>
                  <a:cubicBezTo>
                    <a:pt x="0" y="10"/>
                    <a:pt x="9" y="0"/>
                    <a:pt x="2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5" name="Freeform 15">
              <a:extLst>
                <a:ext uri="{FF2B5EF4-FFF2-40B4-BE49-F238E27FC236}">
                  <a16:creationId xmlns:a16="http://schemas.microsoft.com/office/drawing/2014/main" id="{F6AC4BEB-C4F5-4848-BE97-5D44F2A567F6}"/>
                </a:ext>
              </a:extLst>
            </p:cNvPr>
            <p:cNvSpPr>
              <a:spLocks/>
            </p:cNvSpPr>
            <p:nvPr/>
          </p:nvSpPr>
          <p:spPr bwMode="auto">
            <a:xfrm>
              <a:off x="7343775" y="4687888"/>
              <a:ext cx="473075" cy="592138"/>
            </a:xfrm>
            <a:custGeom>
              <a:avLst/>
              <a:gdLst>
                <a:gd name="T0" fmla="*/ 114 w 128"/>
                <a:gd name="T1" fmla="*/ 64 h 160"/>
                <a:gd name="T2" fmla="*/ 99 w 128"/>
                <a:gd name="T3" fmla="*/ 12 h 160"/>
                <a:gd name="T4" fmla="*/ 56 w 128"/>
                <a:gd name="T5" fmla="*/ 3 h 160"/>
                <a:gd name="T6" fmla="*/ 14 w 128"/>
                <a:gd name="T7" fmla="*/ 55 h 160"/>
                <a:gd name="T8" fmla="*/ 15 w 128"/>
                <a:gd name="T9" fmla="*/ 158 h 160"/>
                <a:gd name="T10" fmla="*/ 58 w 128"/>
                <a:gd name="T11" fmla="*/ 160 h 160"/>
                <a:gd name="T12" fmla="*/ 60 w 128"/>
                <a:gd name="T13" fmla="*/ 160 h 160"/>
                <a:gd name="T14" fmla="*/ 60 w 128"/>
                <a:gd name="T15" fmla="*/ 160 h 160"/>
                <a:gd name="T16" fmla="*/ 64 w 128"/>
                <a:gd name="T17" fmla="*/ 160 h 160"/>
                <a:gd name="T18" fmla="*/ 65 w 128"/>
                <a:gd name="T19" fmla="*/ 160 h 160"/>
                <a:gd name="T20" fmla="*/ 66 w 128"/>
                <a:gd name="T21" fmla="*/ 160 h 160"/>
                <a:gd name="T22" fmla="*/ 70 w 128"/>
                <a:gd name="T23" fmla="*/ 160 h 160"/>
                <a:gd name="T24" fmla="*/ 70 w 128"/>
                <a:gd name="T25" fmla="*/ 160 h 160"/>
                <a:gd name="T26" fmla="*/ 72 w 128"/>
                <a:gd name="T27" fmla="*/ 160 h 160"/>
                <a:gd name="T28" fmla="*/ 113 w 128"/>
                <a:gd name="T29" fmla="*/ 158 h 160"/>
                <a:gd name="T30" fmla="*/ 114 w 128"/>
                <a:gd name="T31"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0">
                  <a:moveTo>
                    <a:pt x="114" y="64"/>
                  </a:moveTo>
                  <a:cubicBezTo>
                    <a:pt x="114" y="44"/>
                    <a:pt x="113" y="18"/>
                    <a:pt x="99" y="12"/>
                  </a:cubicBezTo>
                  <a:cubicBezTo>
                    <a:pt x="91" y="0"/>
                    <a:pt x="69" y="3"/>
                    <a:pt x="56" y="3"/>
                  </a:cubicBezTo>
                  <a:cubicBezTo>
                    <a:pt x="33" y="3"/>
                    <a:pt x="14" y="27"/>
                    <a:pt x="14" y="55"/>
                  </a:cubicBezTo>
                  <a:cubicBezTo>
                    <a:pt x="14" y="65"/>
                    <a:pt x="0" y="155"/>
                    <a:pt x="15" y="158"/>
                  </a:cubicBezTo>
                  <a:cubicBezTo>
                    <a:pt x="28" y="160"/>
                    <a:pt x="48" y="160"/>
                    <a:pt x="58" y="160"/>
                  </a:cubicBezTo>
                  <a:cubicBezTo>
                    <a:pt x="59" y="160"/>
                    <a:pt x="60" y="160"/>
                    <a:pt x="60" y="160"/>
                  </a:cubicBezTo>
                  <a:cubicBezTo>
                    <a:pt x="60" y="160"/>
                    <a:pt x="60" y="160"/>
                    <a:pt x="60" y="160"/>
                  </a:cubicBezTo>
                  <a:cubicBezTo>
                    <a:pt x="62" y="160"/>
                    <a:pt x="63" y="160"/>
                    <a:pt x="64" y="160"/>
                  </a:cubicBezTo>
                  <a:cubicBezTo>
                    <a:pt x="64" y="160"/>
                    <a:pt x="65" y="160"/>
                    <a:pt x="65" y="160"/>
                  </a:cubicBezTo>
                  <a:cubicBezTo>
                    <a:pt x="66" y="160"/>
                    <a:pt x="66" y="160"/>
                    <a:pt x="66" y="160"/>
                  </a:cubicBezTo>
                  <a:cubicBezTo>
                    <a:pt x="68" y="160"/>
                    <a:pt x="69" y="160"/>
                    <a:pt x="70" y="160"/>
                  </a:cubicBezTo>
                  <a:cubicBezTo>
                    <a:pt x="70" y="160"/>
                    <a:pt x="70" y="160"/>
                    <a:pt x="70" y="160"/>
                  </a:cubicBezTo>
                  <a:cubicBezTo>
                    <a:pt x="70" y="160"/>
                    <a:pt x="71" y="160"/>
                    <a:pt x="72" y="160"/>
                  </a:cubicBezTo>
                  <a:cubicBezTo>
                    <a:pt x="82" y="160"/>
                    <a:pt x="100" y="160"/>
                    <a:pt x="113" y="158"/>
                  </a:cubicBezTo>
                  <a:cubicBezTo>
                    <a:pt x="128" y="155"/>
                    <a:pt x="114" y="70"/>
                    <a:pt x="114" y="64"/>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6" name="Freeform 16">
              <a:extLst>
                <a:ext uri="{FF2B5EF4-FFF2-40B4-BE49-F238E27FC236}">
                  <a16:creationId xmlns:a16="http://schemas.microsoft.com/office/drawing/2014/main" id="{ACC054ED-7AE6-4DE3-BF85-D853E7104040}"/>
                </a:ext>
              </a:extLst>
            </p:cNvPr>
            <p:cNvSpPr>
              <a:spLocks/>
            </p:cNvSpPr>
            <p:nvPr/>
          </p:nvSpPr>
          <p:spPr bwMode="auto">
            <a:xfrm>
              <a:off x="7502525" y="5046663"/>
              <a:ext cx="166688" cy="241300"/>
            </a:xfrm>
            <a:custGeom>
              <a:avLst/>
              <a:gdLst>
                <a:gd name="T0" fmla="*/ 45 w 45"/>
                <a:gd name="T1" fmla="*/ 53 h 65"/>
                <a:gd name="T2" fmla="*/ 23 w 45"/>
                <a:gd name="T3" fmla="*/ 65 h 65"/>
                <a:gd name="T4" fmla="*/ 0 w 45"/>
                <a:gd name="T5" fmla="*/ 53 h 65"/>
                <a:gd name="T6" fmla="*/ 0 w 45"/>
                <a:gd name="T7" fmla="*/ 0 h 65"/>
                <a:gd name="T8" fmla="*/ 45 w 45"/>
                <a:gd name="T9" fmla="*/ 0 h 65"/>
                <a:gd name="T10" fmla="*/ 45 w 45"/>
                <a:gd name="T11" fmla="*/ 53 h 65"/>
              </a:gdLst>
              <a:ahLst/>
              <a:cxnLst>
                <a:cxn ang="0">
                  <a:pos x="T0" y="T1"/>
                </a:cxn>
                <a:cxn ang="0">
                  <a:pos x="T2" y="T3"/>
                </a:cxn>
                <a:cxn ang="0">
                  <a:pos x="T4" y="T5"/>
                </a:cxn>
                <a:cxn ang="0">
                  <a:pos x="T6" y="T7"/>
                </a:cxn>
                <a:cxn ang="0">
                  <a:pos x="T8" y="T9"/>
                </a:cxn>
                <a:cxn ang="0">
                  <a:pos x="T10" y="T11"/>
                </a:cxn>
              </a:cxnLst>
              <a:rect l="0" t="0" r="r" b="b"/>
              <a:pathLst>
                <a:path w="45" h="65">
                  <a:moveTo>
                    <a:pt x="45" y="53"/>
                  </a:moveTo>
                  <a:cubicBezTo>
                    <a:pt x="45" y="53"/>
                    <a:pt x="39" y="65"/>
                    <a:pt x="23" y="65"/>
                  </a:cubicBezTo>
                  <a:cubicBezTo>
                    <a:pt x="7" y="65"/>
                    <a:pt x="0" y="53"/>
                    <a:pt x="0" y="53"/>
                  </a:cubicBezTo>
                  <a:cubicBezTo>
                    <a:pt x="0" y="0"/>
                    <a:pt x="0" y="0"/>
                    <a:pt x="0" y="0"/>
                  </a:cubicBezTo>
                  <a:cubicBezTo>
                    <a:pt x="45" y="0"/>
                    <a:pt x="45" y="0"/>
                    <a:pt x="45" y="0"/>
                  </a:cubicBezTo>
                  <a:lnTo>
                    <a:pt x="45" y="5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7" name="Freeform 17">
              <a:extLst>
                <a:ext uri="{FF2B5EF4-FFF2-40B4-BE49-F238E27FC236}">
                  <a16:creationId xmlns:a16="http://schemas.microsoft.com/office/drawing/2014/main" id="{B10A4CA2-5182-432B-BAA3-5DAAFF7425A1}"/>
                </a:ext>
              </a:extLst>
            </p:cNvPr>
            <p:cNvSpPr>
              <a:spLocks/>
            </p:cNvSpPr>
            <p:nvPr/>
          </p:nvSpPr>
          <p:spPr bwMode="auto">
            <a:xfrm>
              <a:off x="7054850" y="5165725"/>
              <a:ext cx="407988" cy="773113"/>
            </a:xfrm>
            <a:custGeom>
              <a:avLst/>
              <a:gdLst>
                <a:gd name="T0" fmla="*/ 110 w 110"/>
                <a:gd name="T1" fmla="*/ 7 h 209"/>
                <a:gd name="T2" fmla="*/ 66 w 110"/>
                <a:gd name="T3" fmla="*/ 0 h 209"/>
                <a:gd name="T4" fmla="*/ 0 w 110"/>
                <a:gd name="T5" fmla="*/ 209 h 209"/>
                <a:gd name="T6" fmla="*/ 38 w 110"/>
                <a:gd name="T7" fmla="*/ 209 h 209"/>
                <a:gd name="T8" fmla="*/ 110 w 110"/>
                <a:gd name="T9" fmla="*/ 7 h 209"/>
              </a:gdLst>
              <a:ahLst/>
              <a:cxnLst>
                <a:cxn ang="0">
                  <a:pos x="T0" y="T1"/>
                </a:cxn>
                <a:cxn ang="0">
                  <a:pos x="T2" y="T3"/>
                </a:cxn>
                <a:cxn ang="0">
                  <a:pos x="T4" y="T5"/>
                </a:cxn>
                <a:cxn ang="0">
                  <a:pos x="T6" y="T7"/>
                </a:cxn>
                <a:cxn ang="0">
                  <a:pos x="T8" y="T9"/>
                </a:cxn>
              </a:cxnLst>
              <a:rect l="0" t="0" r="r" b="b"/>
              <a:pathLst>
                <a:path w="110" h="209">
                  <a:moveTo>
                    <a:pt x="110" y="7"/>
                  </a:moveTo>
                  <a:cubicBezTo>
                    <a:pt x="97" y="4"/>
                    <a:pt x="78" y="3"/>
                    <a:pt x="66" y="0"/>
                  </a:cubicBezTo>
                  <a:cubicBezTo>
                    <a:pt x="30" y="78"/>
                    <a:pt x="8" y="124"/>
                    <a:pt x="0" y="209"/>
                  </a:cubicBezTo>
                  <a:cubicBezTo>
                    <a:pt x="38" y="209"/>
                    <a:pt x="38" y="209"/>
                    <a:pt x="38" y="209"/>
                  </a:cubicBezTo>
                  <a:cubicBezTo>
                    <a:pt x="47" y="127"/>
                    <a:pt x="75" y="82"/>
                    <a:pt x="11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8" name="Freeform 18">
              <a:extLst>
                <a:ext uri="{FF2B5EF4-FFF2-40B4-BE49-F238E27FC236}">
                  <a16:creationId xmlns:a16="http://schemas.microsoft.com/office/drawing/2014/main" id="{F0D45B20-D8CF-43FE-8C59-E22B0B325E96}"/>
                </a:ext>
              </a:extLst>
            </p:cNvPr>
            <p:cNvSpPr>
              <a:spLocks/>
            </p:cNvSpPr>
            <p:nvPr/>
          </p:nvSpPr>
          <p:spPr bwMode="auto">
            <a:xfrm>
              <a:off x="7065963" y="5986463"/>
              <a:ext cx="103188" cy="115888"/>
            </a:xfrm>
            <a:custGeom>
              <a:avLst/>
              <a:gdLst>
                <a:gd name="T0" fmla="*/ 0 w 28"/>
                <a:gd name="T1" fmla="*/ 0 h 31"/>
                <a:gd name="T2" fmla="*/ 0 w 28"/>
                <a:gd name="T3" fmla="*/ 17 h 31"/>
                <a:gd name="T4" fmla="*/ 14 w 28"/>
                <a:gd name="T5" fmla="*/ 31 h 31"/>
                <a:gd name="T6" fmla="*/ 28 w 28"/>
                <a:gd name="T7" fmla="*/ 17 h 31"/>
                <a:gd name="T8" fmla="*/ 28 w 28"/>
                <a:gd name="T9" fmla="*/ 0 h 31"/>
                <a:gd name="T10" fmla="*/ 0 w 28"/>
                <a:gd name="T11" fmla="*/ 0 h 31"/>
              </a:gdLst>
              <a:ahLst/>
              <a:cxnLst>
                <a:cxn ang="0">
                  <a:pos x="T0" y="T1"/>
                </a:cxn>
                <a:cxn ang="0">
                  <a:pos x="T2" y="T3"/>
                </a:cxn>
                <a:cxn ang="0">
                  <a:pos x="T4" y="T5"/>
                </a:cxn>
                <a:cxn ang="0">
                  <a:pos x="T6" y="T7"/>
                </a:cxn>
                <a:cxn ang="0">
                  <a:pos x="T8" y="T9"/>
                </a:cxn>
                <a:cxn ang="0">
                  <a:pos x="T10" y="T11"/>
                </a:cxn>
              </a:cxnLst>
              <a:rect l="0" t="0" r="r" b="b"/>
              <a:pathLst>
                <a:path w="28" h="31">
                  <a:moveTo>
                    <a:pt x="0" y="0"/>
                  </a:moveTo>
                  <a:cubicBezTo>
                    <a:pt x="0" y="17"/>
                    <a:pt x="0" y="17"/>
                    <a:pt x="0" y="17"/>
                  </a:cubicBezTo>
                  <a:cubicBezTo>
                    <a:pt x="0" y="25"/>
                    <a:pt x="6" y="31"/>
                    <a:pt x="14" y="31"/>
                  </a:cubicBezTo>
                  <a:cubicBezTo>
                    <a:pt x="22" y="31"/>
                    <a:pt x="28" y="25"/>
                    <a:pt x="28" y="17"/>
                  </a:cubicBezTo>
                  <a:cubicBezTo>
                    <a:pt x="28" y="0"/>
                    <a:pt x="28" y="0"/>
                    <a:pt x="28"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99" name="Freeform 19">
              <a:extLst>
                <a:ext uri="{FF2B5EF4-FFF2-40B4-BE49-F238E27FC236}">
                  <a16:creationId xmlns:a16="http://schemas.microsoft.com/office/drawing/2014/main" id="{48C08F69-CC4E-4DE5-84C8-A6315E461F73}"/>
                </a:ext>
              </a:extLst>
            </p:cNvPr>
            <p:cNvSpPr>
              <a:spLocks/>
            </p:cNvSpPr>
            <p:nvPr/>
          </p:nvSpPr>
          <p:spPr bwMode="auto">
            <a:xfrm>
              <a:off x="7710488" y="5213350"/>
              <a:ext cx="342900" cy="773113"/>
            </a:xfrm>
            <a:custGeom>
              <a:avLst/>
              <a:gdLst>
                <a:gd name="T0" fmla="*/ 0 w 93"/>
                <a:gd name="T1" fmla="*/ 7 h 209"/>
                <a:gd name="T2" fmla="*/ 45 w 93"/>
                <a:gd name="T3" fmla="*/ 0 h 209"/>
                <a:gd name="T4" fmla="*/ 93 w 93"/>
                <a:gd name="T5" fmla="*/ 209 h 209"/>
                <a:gd name="T6" fmla="*/ 54 w 93"/>
                <a:gd name="T7" fmla="*/ 209 h 209"/>
                <a:gd name="T8" fmla="*/ 0 w 93"/>
                <a:gd name="T9" fmla="*/ 7 h 209"/>
              </a:gdLst>
              <a:ahLst/>
              <a:cxnLst>
                <a:cxn ang="0">
                  <a:pos x="T0" y="T1"/>
                </a:cxn>
                <a:cxn ang="0">
                  <a:pos x="T2" y="T3"/>
                </a:cxn>
                <a:cxn ang="0">
                  <a:pos x="T4" y="T5"/>
                </a:cxn>
                <a:cxn ang="0">
                  <a:pos x="T6" y="T7"/>
                </a:cxn>
                <a:cxn ang="0">
                  <a:pos x="T8" y="T9"/>
                </a:cxn>
              </a:cxnLst>
              <a:rect l="0" t="0" r="r" b="b"/>
              <a:pathLst>
                <a:path w="93" h="209">
                  <a:moveTo>
                    <a:pt x="0" y="7"/>
                  </a:moveTo>
                  <a:cubicBezTo>
                    <a:pt x="13" y="4"/>
                    <a:pt x="32" y="3"/>
                    <a:pt x="45" y="0"/>
                  </a:cubicBezTo>
                  <a:cubicBezTo>
                    <a:pt x="82" y="78"/>
                    <a:pt x="84" y="124"/>
                    <a:pt x="93" y="209"/>
                  </a:cubicBezTo>
                  <a:cubicBezTo>
                    <a:pt x="54" y="209"/>
                    <a:pt x="54" y="209"/>
                    <a:pt x="54" y="209"/>
                  </a:cubicBezTo>
                  <a:cubicBezTo>
                    <a:pt x="45" y="127"/>
                    <a:pt x="36" y="82"/>
                    <a:pt x="0" y="7"/>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0" name="Freeform 20">
              <a:extLst>
                <a:ext uri="{FF2B5EF4-FFF2-40B4-BE49-F238E27FC236}">
                  <a16:creationId xmlns:a16="http://schemas.microsoft.com/office/drawing/2014/main" id="{A909F146-DE55-404A-97B9-1A42465287D9}"/>
                </a:ext>
              </a:extLst>
            </p:cNvPr>
            <p:cNvSpPr>
              <a:spLocks/>
            </p:cNvSpPr>
            <p:nvPr/>
          </p:nvSpPr>
          <p:spPr bwMode="auto">
            <a:xfrm>
              <a:off x="7927975" y="5986463"/>
              <a:ext cx="107950" cy="115888"/>
            </a:xfrm>
            <a:custGeom>
              <a:avLst/>
              <a:gdLst>
                <a:gd name="T0" fmla="*/ 29 w 29"/>
                <a:gd name="T1" fmla="*/ 0 h 31"/>
                <a:gd name="T2" fmla="*/ 29 w 29"/>
                <a:gd name="T3" fmla="*/ 17 h 31"/>
                <a:gd name="T4" fmla="*/ 14 w 29"/>
                <a:gd name="T5" fmla="*/ 31 h 31"/>
                <a:gd name="T6" fmla="*/ 0 w 29"/>
                <a:gd name="T7" fmla="*/ 17 h 31"/>
                <a:gd name="T8" fmla="*/ 0 w 29"/>
                <a:gd name="T9" fmla="*/ 0 h 31"/>
                <a:gd name="T10" fmla="*/ 29 w 29"/>
                <a:gd name="T11" fmla="*/ 0 h 31"/>
              </a:gdLst>
              <a:ahLst/>
              <a:cxnLst>
                <a:cxn ang="0">
                  <a:pos x="T0" y="T1"/>
                </a:cxn>
                <a:cxn ang="0">
                  <a:pos x="T2" y="T3"/>
                </a:cxn>
                <a:cxn ang="0">
                  <a:pos x="T4" y="T5"/>
                </a:cxn>
                <a:cxn ang="0">
                  <a:pos x="T6" y="T7"/>
                </a:cxn>
                <a:cxn ang="0">
                  <a:pos x="T8" y="T9"/>
                </a:cxn>
                <a:cxn ang="0">
                  <a:pos x="T10" y="T11"/>
                </a:cxn>
              </a:cxnLst>
              <a:rect l="0" t="0" r="r" b="b"/>
              <a:pathLst>
                <a:path w="29" h="31">
                  <a:moveTo>
                    <a:pt x="29" y="0"/>
                  </a:moveTo>
                  <a:cubicBezTo>
                    <a:pt x="29" y="17"/>
                    <a:pt x="29" y="17"/>
                    <a:pt x="29" y="17"/>
                  </a:cubicBezTo>
                  <a:cubicBezTo>
                    <a:pt x="29" y="25"/>
                    <a:pt x="22" y="31"/>
                    <a:pt x="14" y="31"/>
                  </a:cubicBezTo>
                  <a:cubicBezTo>
                    <a:pt x="6" y="31"/>
                    <a:pt x="0" y="25"/>
                    <a:pt x="0" y="17"/>
                  </a:cubicBezTo>
                  <a:cubicBezTo>
                    <a:pt x="0" y="0"/>
                    <a:pt x="0" y="0"/>
                    <a:pt x="0" y="0"/>
                  </a:cubicBezTo>
                  <a:lnTo>
                    <a:pt x="29"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1" name="Freeform 21">
              <a:extLst>
                <a:ext uri="{FF2B5EF4-FFF2-40B4-BE49-F238E27FC236}">
                  <a16:creationId xmlns:a16="http://schemas.microsoft.com/office/drawing/2014/main" id="{AEA7883C-A893-45E2-9186-79D2C0405BC3}"/>
                </a:ext>
              </a:extLst>
            </p:cNvPr>
            <p:cNvSpPr>
              <a:spLocks/>
            </p:cNvSpPr>
            <p:nvPr/>
          </p:nvSpPr>
          <p:spPr bwMode="auto">
            <a:xfrm>
              <a:off x="7739063" y="4837113"/>
              <a:ext cx="4763"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2" name="Freeform 22">
              <a:extLst>
                <a:ext uri="{FF2B5EF4-FFF2-40B4-BE49-F238E27FC236}">
                  <a16:creationId xmlns:a16="http://schemas.microsoft.com/office/drawing/2014/main" id="{F3F612C5-F20C-428E-8B93-C7562E81467C}"/>
                </a:ext>
              </a:extLst>
            </p:cNvPr>
            <p:cNvSpPr>
              <a:spLocks/>
            </p:cNvSpPr>
            <p:nvPr/>
          </p:nvSpPr>
          <p:spPr bwMode="auto">
            <a:xfrm>
              <a:off x="7739063" y="4829175"/>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3" name="Freeform 23">
              <a:extLst>
                <a:ext uri="{FF2B5EF4-FFF2-40B4-BE49-F238E27FC236}">
                  <a16:creationId xmlns:a16="http://schemas.microsoft.com/office/drawing/2014/main" id="{D92E893D-D59A-4CBA-8AA2-DB3D244ED78E}"/>
                </a:ext>
              </a:extLst>
            </p:cNvPr>
            <p:cNvSpPr>
              <a:spLocks/>
            </p:cNvSpPr>
            <p:nvPr/>
          </p:nvSpPr>
          <p:spPr bwMode="auto">
            <a:xfrm>
              <a:off x="7732713" y="481488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4" name="Freeform 24">
              <a:extLst>
                <a:ext uri="{FF2B5EF4-FFF2-40B4-BE49-F238E27FC236}">
                  <a16:creationId xmlns:a16="http://schemas.microsoft.com/office/drawing/2014/main" id="{43A63DA6-10A6-4B6F-B265-A11AE269C61C}"/>
                </a:ext>
              </a:extLst>
            </p:cNvPr>
            <p:cNvSpPr>
              <a:spLocks/>
            </p:cNvSpPr>
            <p:nvPr/>
          </p:nvSpPr>
          <p:spPr bwMode="auto">
            <a:xfrm>
              <a:off x="7735888" y="48212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5" name="Freeform 25">
              <a:extLst>
                <a:ext uri="{FF2B5EF4-FFF2-40B4-BE49-F238E27FC236}">
                  <a16:creationId xmlns:a16="http://schemas.microsoft.com/office/drawing/2014/main" id="{202F262E-F100-47AE-B40F-0BB5A41A4194}"/>
                </a:ext>
              </a:extLst>
            </p:cNvPr>
            <p:cNvSpPr>
              <a:spLocks/>
            </p:cNvSpPr>
            <p:nvPr/>
          </p:nvSpPr>
          <p:spPr bwMode="auto">
            <a:xfrm>
              <a:off x="7435850" y="48180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6" name="Freeform 26">
              <a:extLst>
                <a:ext uri="{FF2B5EF4-FFF2-40B4-BE49-F238E27FC236}">
                  <a16:creationId xmlns:a16="http://schemas.microsoft.com/office/drawing/2014/main" id="{BA4E90E0-C799-4395-A44A-DECCA75EBCEC}"/>
                </a:ext>
              </a:extLst>
            </p:cNvPr>
            <p:cNvSpPr>
              <a:spLocks/>
            </p:cNvSpPr>
            <p:nvPr/>
          </p:nvSpPr>
          <p:spPr bwMode="auto">
            <a:xfrm>
              <a:off x="7743825" y="4840288"/>
              <a:ext cx="0" cy="793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7" name="Freeform 27">
              <a:extLst>
                <a:ext uri="{FF2B5EF4-FFF2-40B4-BE49-F238E27FC236}">
                  <a16:creationId xmlns:a16="http://schemas.microsoft.com/office/drawing/2014/main" id="{34E0D5CC-8B16-4293-8E83-F6C0C070CB70}"/>
                </a:ext>
              </a:extLst>
            </p:cNvPr>
            <p:cNvSpPr>
              <a:spLocks/>
            </p:cNvSpPr>
            <p:nvPr/>
          </p:nvSpPr>
          <p:spPr bwMode="auto">
            <a:xfrm>
              <a:off x="7743825" y="4848225"/>
              <a:ext cx="0" cy="6350"/>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8" name="Freeform 28">
              <a:extLst>
                <a:ext uri="{FF2B5EF4-FFF2-40B4-BE49-F238E27FC236}">
                  <a16:creationId xmlns:a16="http://schemas.microsoft.com/office/drawing/2014/main" id="{3498E56C-3607-46D4-85C9-B6D12C41F05E}"/>
                </a:ext>
              </a:extLst>
            </p:cNvPr>
            <p:cNvSpPr>
              <a:spLocks/>
            </p:cNvSpPr>
            <p:nvPr/>
          </p:nvSpPr>
          <p:spPr bwMode="auto">
            <a:xfrm>
              <a:off x="7727950" y="48101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09" name="Freeform 29">
              <a:extLst>
                <a:ext uri="{FF2B5EF4-FFF2-40B4-BE49-F238E27FC236}">
                  <a16:creationId xmlns:a16="http://schemas.microsoft.com/office/drawing/2014/main" id="{74B6ED59-EF5F-442F-AA7D-AA56A9568546}"/>
                </a:ext>
              </a:extLst>
            </p:cNvPr>
            <p:cNvSpPr>
              <a:spLocks/>
            </p:cNvSpPr>
            <p:nvPr/>
          </p:nvSpPr>
          <p:spPr bwMode="auto">
            <a:xfrm>
              <a:off x="7429500" y="4843463"/>
              <a:ext cx="0" cy="476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0" name="Freeform 30">
              <a:extLst>
                <a:ext uri="{FF2B5EF4-FFF2-40B4-BE49-F238E27FC236}">
                  <a16:creationId xmlns:a16="http://schemas.microsoft.com/office/drawing/2014/main" id="{7FB95B4B-F115-49E9-8A25-656E94004ED7}"/>
                </a:ext>
              </a:extLst>
            </p:cNvPr>
            <p:cNvSpPr>
              <a:spLocks/>
            </p:cNvSpPr>
            <p:nvPr/>
          </p:nvSpPr>
          <p:spPr bwMode="auto">
            <a:xfrm>
              <a:off x="7432675" y="48323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1" name="Freeform 31">
              <a:extLst>
                <a:ext uri="{FF2B5EF4-FFF2-40B4-BE49-F238E27FC236}">
                  <a16:creationId xmlns:a16="http://schemas.microsoft.com/office/drawing/2014/main" id="{E15651D4-B937-4026-B3B9-811C5BE5EC90}"/>
                </a:ext>
              </a:extLst>
            </p:cNvPr>
            <p:cNvSpPr>
              <a:spLocks/>
            </p:cNvSpPr>
            <p:nvPr/>
          </p:nvSpPr>
          <p:spPr bwMode="auto">
            <a:xfrm>
              <a:off x="7432675" y="482600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2" name="Freeform 32">
              <a:extLst>
                <a:ext uri="{FF2B5EF4-FFF2-40B4-BE49-F238E27FC236}">
                  <a16:creationId xmlns:a16="http://schemas.microsoft.com/office/drawing/2014/main" id="{765F922A-C6A8-4A8C-9918-62655E7F883C}"/>
                </a:ext>
              </a:extLst>
            </p:cNvPr>
            <p:cNvSpPr>
              <a:spLocks/>
            </p:cNvSpPr>
            <p:nvPr/>
          </p:nvSpPr>
          <p:spPr bwMode="auto">
            <a:xfrm>
              <a:off x="7429500" y="48371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3" name="Freeform 33">
              <a:extLst>
                <a:ext uri="{FF2B5EF4-FFF2-40B4-BE49-F238E27FC236}">
                  <a16:creationId xmlns:a16="http://schemas.microsoft.com/office/drawing/2014/main" id="{77E45FEE-DD88-4A00-889E-DF14122C0974}"/>
                </a:ext>
              </a:extLst>
            </p:cNvPr>
            <p:cNvSpPr>
              <a:spLocks/>
            </p:cNvSpPr>
            <p:nvPr/>
          </p:nvSpPr>
          <p:spPr bwMode="auto">
            <a:xfrm>
              <a:off x="7421563" y="4848225"/>
              <a:ext cx="328613" cy="292100"/>
            </a:xfrm>
            <a:custGeom>
              <a:avLst/>
              <a:gdLst>
                <a:gd name="T0" fmla="*/ 84 w 89"/>
                <a:gd name="T1" fmla="*/ 19 h 79"/>
                <a:gd name="T2" fmla="*/ 82 w 89"/>
                <a:gd name="T3" fmla="*/ 19 h 79"/>
                <a:gd name="T4" fmla="*/ 82 w 89"/>
                <a:gd name="T5" fmla="*/ 13 h 79"/>
                <a:gd name="T6" fmla="*/ 82 w 89"/>
                <a:gd name="T7" fmla="*/ 12 h 79"/>
                <a:gd name="T8" fmla="*/ 82 w 89"/>
                <a:gd name="T9" fmla="*/ 11 h 79"/>
                <a:gd name="T10" fmla="*/ 82 w 89"/>
                <a:gd name="T11" fmla="*/ 10 h 79"/>
                <a:gd name="T12" fmla="*/ 82 w 89"/>
                <a:gd name="T13" fmla="*/ 9 h 79"/>
                <a:gd name="T14" fmla="*/ 81 w 89"/>
                <a:gd name="T15" fmla="*/ 8 h 79"/>
                <a:gd name="T16" fmla="*/ 81 w 89"/>
                <a:gd name="T17" fmla="*/ 8 h 79"/>
                <a:gd name="T18" fmla="*/ 81 w 89"/>
                <a:gd name="T19" fmla="*/ 7 h 79"/>
                <a:gd name="T20" fmla="*/ 80 w 89"/>
                <a:gd name="T21" fmla="*/ 5 h 79"/>
                <a:gd name="T22" fmla="*/ 80 w 89"/>
                <a:gd name="T23" fmla="*/ 5 h 79"/>
                <a:gd name="T24" fmla="*/ 80 w 89"/>
                <a:gd name="T25" fmla="*/ 4 h 79"/>
                <a:gd name="T26" fmla="*/ 79 w 89"/>
                <a:gd name="T27" fmla="*/ 4 h 79"/>
                <a:gd name="T28" fmla="*/ 79 w 89"/>
                <a:gd name="T29" fmla="*/ 3 h 79"/>
                <a:gd name="T30" fmla="*/ 79 w 89"/>
                <a:gd name="T31" fmla="*/ 3 h 79"/>
                <a:gd name="T32" fmla="*/ 72 w 89"/>
                <a:gd name="T33" fmla="*/ 3 h 79"/>
                <a:gd name="T34" fmla="*/ 59 w 89"/>
                <a:gd name="T35" fmla="*/ 0 h 79"/>
                <a:gd name="T36" fmla="*/ 36 w 89"/>
                <a:gd name="T37" fmla="*/ 3 h 79"/>
                <a:gd name="T38" fmla="*/ 12 w 89"/>
                <a:gd name="T39" fmla="*/ 0 h 79"/>
                <a:gd name="T40" fmla="*/ 9 w 89"/>
                <a:gd name="T41" fmla="*/ 4 h 79"/>
                <a:gd name="T42" fmla="*/ 9 w 89"/>
                <a:gd name="T43" fmla="*/ 4 h 79"/>
                <a:gd name="T44" fmla="*/ 8 w 89"/>
                <a:gd name="T45" fmla="*/ 6 h 79"/>
                <a:gd name="T46" fmla="*/ 8 w 89"/>
                <a:gd name="T47" fmla="*/ 6 h 79"/>
                <a:gd name="T48" fmla="*/ 7 w 89"/>
                <a:gd name="T49" fmla="*/ 7 h 79"/>
                <a:gd name="T50" fmla="*/ 7 w 89"/>
                <a:gd name="T51" fmla="*/ 8 h 79"/>
                <a:gd name="T52" fmla="*/ 7 w 89"/>
                <a:gd name="T53" fmla="*/ 9 h 79"/>
                <a:gd name="T54" fmla="*/ 7 w 89"/>
                <a:gd name="T55" fmla="*/ 10 h 79"/>
                <a:gd name="T56" fmla="*/ 6 w 89"/>
                <a:gd name="T57" fmla="*/ 11 h 79"/>
                <a:gd name="T58" fmla="*/ 6 w 89"/>
                <a:gd name="T59" fmla="*/ 11 h 79"/>
                <a:gd name="T60" fmla="*/ 6 w 89"/>
                <a:gd name="T61" fmla="*/ 13 h 79"/>
                <a:gd name="T62" fmla="*/ 6 w 89"/>
                <a:gd name="T63" fmla="*/ 19 h 79"/>
                <a:gd name="T64" fmla="*/ 5 w 89"/>
                <a:gd name="T65" fmla="*/ 19 h 79"/>
                <a:gd name="T66" fmla="*/ 0 w 89"/>
                <a:gd name="T67" fmla="*/ 25 h 79"/>
                <a:gd name="T68" fmla="*/ 0 w 89"/>
                <a:gd name="T69" fmla="*/ 39 h 79"/>
                <a:gd name="T70" fmla="*/ 6 w 89"/>
                <a:gd name="T71" fmla="*/ 46 h 79"/>
                <a:gd name="T72" fmla="*/ 27 w 89"/>
                <a:gd name="T73" fmla="*/ 79 h 79"/>
                <a:gd name="T74" fmla="*/ 61 w 89"/>
                <a:gd name="T75" fmla="*/ 79 h 79"/>
                <a:gd name="T76" fmla="*/ 82 w 89"/>
                <a:gd name="T77" fmla="*/ 46 h 79"/>
                <a:gd name="T78" fmla="*/ 89 w 89"/>
                <a:gd name="T79" fmla="*/ 39 h 79"/>
                <a:gd name="T80" fmla="*/ 89 w 89"/>
                <a:gd name="T81" fmla="*/ 25 h 79"/>
                <a:gd name="T82" fmla="*/ 84 w 89"/>
                <a:gd name="T83" fmla="*/ 1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9" h="79">
                  <a:moveTo>
                    <a:pt x="84" y="19"/>
                  </a:moveTo>
                  <a:cubicBezTo>
                    <a:pt x="84" y="19"/>
                    <a:pt x="83" y="19"/>
                    <a:pt x="82" y="19"/>
                  </a:cubicBezTo>
                  <a:cubicBezTo>
                    <a:pt x="82" y="13"/>
                    <a:pt x="82" y="13"/>
                    <a:pt x="82" y="13"/>
                  </a:cubicBezTo>
                  <a:cubicBezTo>
                    <a:pt x="82" y="13"/>
                    <a:pt x="82" y="12"/>
                    <a:pt x="82" y="12"/>
                  </a:cubicBezTo>
                  <a:cubicBezTo>
                    <a:pt x="82" y="11"/>
                    <a:pt x="82" y="11"/>
                    <a:pt x="82" y="11"/>
                  </a:cubicBezTo>
                  <a:cubicBezTo>
                    <a:pt x="82" y="11"/>
                    <a:pt x="82" y="10"/>
                    <a:pt x="82" y="10"/>
                  </a:cubicBezTo>
                  <a:cubicBezTo>
                    <a:pt x="82" y="10"/>
                    <a:pt x="82" y="10"/>
                    <a:pt x="82" y="9"/>
                  </a:cubicBezTo>
                  <a:cubicBezTo>
                    <a:pt x="82" y="9"/>
                    <a:pt x="82" y="9"/>
                    <a:pt x="81" y="8"/>
                  </a:cubicBezTo>
                  <a:cubicBezTo>
                    <a:pt x="81" y="8"/>
                    <a:pt x="81" y="8"/>
                    <a:pt x="81" y="8"/>
                  </a:cubicBezTo>
                  <a:cubicBezTo>
                    <a:pt x="81" y="7"/>
                    <a:pt x="81" y="7"/>
                    <a:pt x="81" y="7"/>
                  </a:cubicBezTo>
                  <a:cubicBezTo>
                    <a:pt x="81" y="6"/>
                    <a:pt x="81" y="6"/>
                    <a:pt x="80" y="5"/>
                  </a:cubicBezTo>
                  <a:cubicBezTo>
                    <a:pt x="80" y="5"/>
                    <a:pt x="80" y="5"/>
                    <a:pt x="80" y="5"/>
                  </a:cubicBezTo>
                  <a:cubicBezTo>
                    <a:pt x="80" y="5"/>
                    <a:pt x="80" y="4"/>
                    <a:pt x="80" y="4"/>
                  </a:cubicBezTo>
                  <a:cubicBezTo>
                    <a:pt x="80" y="4"/>
                    <a:pt x="79" y="4"/>
                    <a:pt x="79" y="4"/>
                  </a:cubicBezTo>
                  <a:cubicBezTo>
                    <a:pt x="79" y="3"/>
                    <a:pt x="79" y="3"/>
                    <a:pt x="79" y="3"/>
                  </a:cubicBezTo>
                  <a:cubicBezTo>
                    <a:pt x="79" y="3"/>
                    <a:pt x="79" y="3"/>
                    <a:pt x="79" y="3"/>
                  </a:cubicBezTo>
                  <a:cubicBezTo>
                    <a:pt x="77" y="3"/>
                    <a:pt x="74" y="3"/>
                    <a:pt x="72" y="3"/>
                  </a:cubicBezTo>
                  <a:cubicBezTo>
                    <a:pt x="67" y="3"/>
                    <a:pt x="62" y="2"/>
                    <a:pt x="59" y="0"/>
                  </a:cubicBezTo>
                  <a:cubicBezTo>
                    <a:pt x="54" y="2"/>
                    <a:pt x="45" y="3"/>
                    <a:pt x="36" y="3"/>
                  </a:cubicBezTo>
                  <a:cubicBezTo>
                    <a:pt x="26" y="3"/>
                    <a:pt x="18" y="2"/>
                    <a:pt x="12" y="0"/>
                  </a:cubicBezTo>
                  <a:cubicBezTo>
                    <a:pt x="11" y="1"/>
                    <a:pt x="10" y="3"/>
                    <a:pt x="9" y="4"/>
                  </a:cubicBezTo>
                  <a:cubicBezTo>
                    <a:pt x="9" y="4"/>
                    <a:pt x="9" y="4"/>
                    <a:pt x="9" y="4"/>
                  </a:cubicBezTo>
                  <a:cubicBezTo>
                    <a:pt x="8" y="5"/>
                    <a:pt x="8" y="5"/>
                    <a:pt x="8" y="6"/>
                  </a:cubicBezTo>
                  <a:cubicBezTo>
                    <a:pt x="8" y="6"/>
                    <a:pt x="8" y="6"/>
                    <a:pt x="8" y="6"/>
                  </a:cubicBezTo>
                  <a:cubicBezTo>
                    <a:pt x="8" y="6"/>
                    <a:pt x="7" y="7"/>
                    <a:pt x="7" y="7"/>
                  </a:cubicBezTo>
                  <a:cubicBezTo>
                    <a:pt x="7" y="8"/>
                    <a:pt x="7" y="8"/>
                    <a:pt x="7" y="8"/>
                  </a:cubicBezTo>
                  <a:cubicBezTo>
                    <a:pt x="7" y="8"/>
                    <a:pt x="7" y="9"/>
                    <a:pt x="7" y="9"/>
                  </a:cubicBezTo>
                  <a:cubicBezTo>
                    <a:pt x="7" y="9"/>
                    <a:pt x="7" y="9"/>
                    <a:pt x="7" y="10"/>
                  </a:cubicBezTo>
                  <a:cubicBezTo>
                    <a:pt x="6" y="10"/>
                    <a:pt x="6" y="10"/>
                    <a:pt x="6" y="11"/>
                  </a:cubicBezTo>
                  <a:cubicBezTo>
                    <a:pt x="6" y="11"/>
                    <a:pt x="6" y="11"/>
                    <a:pt x="6" y="11"/>
                  </a:cubicBezTo>
                  <a:cubicBezTo>
                    <a:pt x="6" y="12"/>
                    <a:pt x="6" y="13"/>
                    <a:pt x="6" y="13"/>
                  </a:cubicBezTo>
                  <a:cubicBezTo>
                    <a:pt x="6" y="19"/>
                    <a:pt x="6" y="19"/>
                    <a:pt x="6" y="19"/>
                  </a:cubicBezTo>
                  <a:cubicBezTo>
                    <a:pt x="6" y="19"/>
                    <a:pt x="5" y="19"/>
                    <a:pt x="5" y="19"/>
                  </a:cubicBezTo>
                  <a:cubicBezTo>
                    <a:pt x="2" y="19"/>
                    <a:pt x="0" y="22"/>
                    <a:pt x="0" y="25"/>
                  </a:cubicBezTo>
                  <a:cubicBezTo>
                    <a:pt x="0" y="39"/>
                    <a:pt x="0" y="39"/>
                    <a:pt x="0" y="39"/>
                  </a:cubicBezTo>
                  <a:cubicBezTo>
                    <a:pt x="0" y="43"/>
                    <a:pt x="3" y="46"/>
                    <a:pt x="6" y="46"/>
                  </a:cubicBezTo>
                  <a:cubicBezTo>
                    <a:pt x="6" y="46"/>
                    <a:pt x="17" y="79"/>
                    <a:pt x="27" y="79"/>
                  </a:cubicBezTo>
                  <a:cubicBezTo>
                    <a:pt x="61" y="79"/>
                    <a:pt x="61" y="79"/>
                    <a:pt x="61" y="79"/>
                  </a:cubicBezTo>
                  <a:cubicBezTo>
                    <a:pt x="71" y="79"/>
                    <a:pt x="82" y="46"/>
                    <a:pt x="82" y="46"/>
                  </a:cubicBezTo>
                  <a:cubicBezTo>
                    <a:pt x="86" y="46"/>
                    <a:pt x="89" y="43"/>
                    <a:pt x="89" y="39"/>
                  </a:cubicBezTo>
                  <a:cubicBezTo>
                    <a:pt x="89" y="25"/>
                    <a:pt x="89" y="25"/>
                    <a:pt x="89" y="25"/>
                  </a:cubicBezTo>
                  <a:cubicBezTo>
                    <a:pt x="89" y="22"/>
                    <a:pt x="87" y="20"/>
                    <a:pt x="84" y="1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4" name="Freeform 34">
              <a:extLst>
                <a:ext uri="{FF2B5EF4-FFF2-40B4-BE49-F238E27FC236}">
                  <a16:creationId xmlns:a16="http://schemas.microsoft.com/office/drawing/2014/main" id="{F67D4FFA-A66F-40DB-A5BB-F98620F7ADDB}"/>
                </a:ext>
              </a:extLst>
            </p:cNvPr>
            <p:cNvSpPr>
              <a:spLocks/>
            </p:cNvSpPr>
            <p:nvPr/>
          </p:nvSpPr>
          <p:spPr bwMode="auto">
            <a:xfrm>
              <a:off x="7539038" y="5224463"/>
              <a:ext cx="60325" cy="74613"/>
            </a:xfrm>
            <a:custGeom>
              <a:avLst/>
              <a:gdLst>
                <a:gd name="T0" fmla="*/ 0 w 38"/>
                <a:gd name="T1" fmla="*/ 47 h 47"/>
                <a:gd name="T2" fmla="*/ 38 w 38"/>
                <a:gd name="T3" fmla="*/ 47 h 47"/>
                <a:gd name="T4" fmla="*/ 19 w 38"/>
                <a:gd name="T5" fmla="*/ 0 h 47"/>
                <a:gd name="T6" fmla="*/ 0 w 38"/>
                <a:gd name="T7" fmla="*/ 0 h 47"/>
                <a:gd name="T8" fmla="*/ 0 w 38"/>
                <a:gd name="T9" fmla="*/ 47 h 47"/>
              </a:gdLst>
              <a:ahLst/>
              <a:cxnLst>
                <a:cxn ang="0">
                  <a:pos x="T0" y="T1"/>
                </a:cxn>
                <a:cxn ang="0">
                  <a:pos x="T2" y="T3"/>
                </a:cxn>
                <a:cxn ang="0">
                  <a:pos x="T4" y="T5"/>
                </a:cxn>
                <a:cxn ang="0">
                  <a:pos x="T6" y="T7"/>
                </a:cxn>
                <a:cxn ang="0">
                  <a:pos x="T8" y="T9"/>
                </a:cxn>
              </a:cxnLst>
              <a:rect l="0" t="0" r="r" b="b"/>
              <a:pathLst>
                <a:path w="38" h="47">
                  <a:moveTo>
                    <a:pt x="0" y="47"/>
                  </a:moveTo>
                  <a:lnTo>
                    <a:pt x="38" y="47"/>
                  </a:lnTo>
                  <a:lnTo>
                    <a:pt x="19" y="0"/>
                  </a:lnTo>
                  <a:lnTo>
                    <a:pt x="0" y="0"/>
                  </a:lnTo>
                  <a:lnTo>
                    <a:pt x="0"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5" name="Freeform 35">
              <a:extLst>
                <a:ext uri="{FF2B5EF4-FFF2-40B4-BE49-F238E27FC236}">
                  <a16:creationId xmlns:a16="http://schemas.microsoft.com/office/drawing/2014/main" id="{9FB8A704-6EA2-4479-B68D-5DFF2EE0946D}"/>
                </a:ext>
              </a:extLst>
            </p:cNvPr>
            <p:cNvSpPr>
              <a:spLocks/>
            </p:cNvSpPr>
            <p:nvPr/>
          </p:nvSpPr>
          <p:spPr bwMode="auto">
            <a:xfrm>
              <a:off x="7572375" y="5224463"/>
              <a:ext cx="60325" cy="74613"/>
            </a:xfrm>
            <a:custGeom>
              <a:avLst/>
              <a:gdLst>
                <a:gd name="T0" fmla="*/ 38 w 38"/>
                <a:gd name="T1" fmla="*/ 47 h 47"/>
                <a:gd name="T2" fmla="*/ 0 w 38"/>
                <a:gd name="T3" fmla="*/ 47 h 47"/>
                <a:gd name="T4" fmla="*/ 17 w 38"/>
                <a:gd name="T5" fmla="*/ 0 h 47"/>
                <a:gd name="T6" fmla="*/ 38 w 38"/>
                <a:gd name="T7" fmla="*/ 0 h 47"/>
                <a:gd name="T8" fmla="*/ 38 w 38"/>
                <a:gd name="T9" fmla="*/ 47 h 47"/>
              </a:gdLst>
              <a:ahLst/>
              <a:cxnLst>
                <a:cxn ang="0">
                  <a:pos x="T0" y="T1"/>
                </a:cxn>
                <a:cxn ang="0">
                  <a:pos x="T2" y="T3"/>
                </a:cxn>
                <a:cxn ang="0">
                  <a:pos x="T4" y="T5"/>
                </a:cxn>
                <a:cxn ang="0">
                  <a:pos x="T6" y="T7"/>
                </a:cxn>
                <a:cxn ang="0">
                  <a:pos x="T8" y="T9"/>
                </a:cxn>
              </a:cxnLst>
              <a:rect l="0" t="0" r="r" b="b"/>
              <a:pathLst>
                <a:path w="38" h="47">
                  <a:moveTo>
                    <a:pt x="38" y="47"/>
                  </a:moveTo>
                  <a:lnTo>
                    <a:pt x="0" y="47"/>
                  </a:lnTo>
                  <a:lnTo>
                    <a:pt x="17" y="0"/>
                  </a:lnTo>
                  <a:lnTo>
                    <a:pt x="38" y="0"/>
                  </a:lnTo>
                  <a:lnTo>
                    <a:pt x="38" y="4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6" name="Freeform 36">
              <a:extLst>
                <a:ext uri="{FF2B5EF4-FFF2-40B4-BE49-F238E27FC236}">
                  <a16:creationId xmlns:a16="http://schemas.microsoft.com/office/drawing/2014/main" id="{A3F68421-CF6C-4517-AC65-D1E655B257F5}"/>
                </a:ext>
              </a:extLst>
            </p:cNvPr>
            <p:cNvSpPr>
              <a:spLocks/>
            </p:cNvSpPr>
            <p:nvPr/>
          </p:nvSpPr>
          <p:spPr bwMode="auto">
            <a:xfrm>
              <a:off x="7421563" y="5195888"/>
              <a:ext cx="328613" cy="280988"/>
            </a:xfrm>
            <a:custGeom>
              <a:avLst/>
              <a:gdLst>
                <a:gd name="T0" fmla="*/ 0 w 207"/>
                <a:gd name="T1" fmla="*/ 11 h 177"/>
                <a:gd name="T2" fmla="*/ 23 w 207"/>
                <a:gd name="T3" fmla="*/ 7 h 177"/>
                <a:gd name="T4" fmla="*/ 88 w 207"/>
                <a:gd name="T5" fmla="*/ 58 h 177"/>
                <a:gd name="T6" fmla="*/ 114 w 207"/>
                <a:gd name="T7" fmla="*/ 58 h 177"/>
                <a:gd name="T8" fmla="*/ 182 w 207"/>
                <a:gd name="T9" fmla="*/ 0 h 177"/>
                <a:gd name="T10" fmla="*/ 207 w 207"/>
                <a:gd name="T11" fmla="*/ 4 h 177"/>
                <a:gd name="T12" fmla="*/ 175 w 207"/>
                <a:gd name="T13" fmla="*/ 170 h 177"/>
                <a:gd name="T14" fmla="*/ 47 w 207"/>
                <a:gd name="T15" fmla="*/ 177 h 177"/>
                <a:gd name="T16" fmla="*/ 0 w 207"/>
                <a:gd name="T17" fmla="*/ 11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77">
                  <a:moveTo>
                    <a:pt x="0" y="11"/>
                  </a:moveTo>
                  <a:lnTo>
                    <a:pt x="23" y="7"/>
                  </a:lnTo>
                  <a:lnTo>
                    <a:pt x="88" y="58"/>
                  </a:lnTo>
                  <a:lnTo>
                    <a:pt x="114" y="58"/>
                  </a:lnTo>
                  <a:lnTo>
                    <a:pt x="182" y="0"/>
                  </a:lnTo>
                  <a:lnTo>
                    <a:pt x="207" y="4"/>
                  </a:lnTo>
                  <a:lnTo>
                    <a:pt x="175" y="170"/>
                  </a:lnTo>
                  <a:lnTo>
                    <a:pt x="47" y="177"/>
                  </a:lnTo>
                  <a:lnTo>
                    <a:pt x="0" y="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7" name="Freeform 37">
              <a:extLst>
                <a:ext uri="{FF2B5EF4-FFF2-40B4-BE49-F238E27FC236}">
                  <a16:creationId xmlns:a16="http://schemas.microsoft.com/office/drawing/2014/main" id="{71636435-F6B2-42BD-AB9B-9C276F87D61F}"/>
                </a:ext>
              </a:extLst>
            </p:cNvPr>
            <p:cNvSpPr>
              <a:spLocks/>
            </p:cNvSpPr>
            <p:nvPr/>
          </p:nvSpPr>
          <p:spPr bwMode="auto">
            <a:xfrm>
              <a:off x="7421563" y="5151438"/>
              <a:ext cx="147638" cy="147638"/>
            </a:xfrm>
            <a:custGeom>
              <a:avLst/>
              <a:gdLst>
                <a:gd name="T0" fmla="*/ 67 w 93"/>
                <a:gd name="T1" fmla="*/ 93 h 93"/>
                <a:gd name="T2" fmla="*/ 0 w 93"/>
                <a:gd name="T3" fmla="*/ 25 h 93"/>
                <a:gd name="T4" fmla="*/ 23 w 93"/>
                <a:gd name="T5" fmla="*/ 0 h 93"/>
                <a:gd name="T6" fmla="*/ 93 w 93"/>
                <a:gd name="T7" fmla="*/ 46 h 93"/>
                <a:gd name="T8" fmla="*/ 67 w 93"/>
                <a:gd name="T9" fmla="*/ 93 h 93"/>
              </a:gdLst>
              <a:ahLst/>
              <a:cxnLst>
                <a:cxn ang="0">
                  <a:pos x="T0" y="T1"/>
                </a:cxn>
                <a:cxn ang="0">
                  <a:pos x="T2" y="T3"/>
                </a:cxn>
                <a:cxn ang="0">
                  <a:pos x="T4" y="T5"/>
                </a:cxn>
                <a:cxn ang="0">
                  <a:pos x="T6" y="T7"/>
                </a:cxn>
                <a:cxn ang="0">
                  <a:pos x="T8" y="T9"/>
                </a:cxn>
              </a:cxnLst>
              <a:rect l="0" t="0" r="r" b="b"/>
              <a:pathLst>
                <a:path w="93" h="93">
                  <a:moveTo>
                    <a:pt x="67" y="93"/>
                  </a:moveTo>
                  <a:lnTo>
                    <a:pt x="0" y="25"/>
                  </a:lnTo>
                  <a:lnTo>
                    <a:pt x="23" y="0"/>
                  </a:lnTo>
                  <a:lnTo>
                    <a:pt x="93" y="46"/>
                  </a:lnTo>
                  <a:lnTo>
                    <a:pt x="67"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8" name="Freeform 38">
              <a:extLst>
                <a:ext uri="{FF2B5EF4-FFF2-40B4-BE49-F238E27FC236}">
                  <a16:creationId xmlns:a16="http://schemas.microsoft.com/office/drawing/2014/main" id="{4A68C28E-EB5D-4627-8B27-CFE52A833491}"/>
                </a:ext>
              </a:extLst>
            </p:cNvPr>
            <p:cNvSpPr>
              <a:spLocks/>
            </p:cNvSpPr>
            <p:nvPr/>
          </p:nvSpPr>
          <p:spPr bwMode="auto">
            <a:xfrm>
              <a:off x="7599363" y="5151438"/>
              <a:ext cx="150813" cy="147638"/>
            </a:xfrm>
            <a:custGeom>
              <a:avLst/>
              <a:gdLst>
                <a:gd name="T0" fmla="*/ 25 w 95"/>
                <a:gd name="T1" fmla="*/ 93 h 93"/>
                <a:gd name="T2" fmla="*/ 95 w 95"/>
                <a:gd name="T3" fmla="*/ 25 h 93"/>
                <a:gd name="T4" fmla="*/ 70 w 95"/>
                <a:gd name="T5" fmla="*/ 0 h 93"/>
                <a:gd name="T6" fmla="*/ 0 w 95"/>
                <a:gd name="T7" fmla="*/ 46 h 93"/>
                <a:gd name="T8" fmla="*/ 25 w 95"/>
                <a:gd name="T9" fmla="*/ 93 h 93"/>
              </a:gdLst>
              <a:ahLst/>
              <a:cxnLst>
                <a:cxn ang="0">
                  <a:pos x="T0" y="T1"/>
                </a:cxn>
                <a:cxn ang="0">
                  <a:pos x="T2" y="T3"/>
                </a:cxn>
                <a:cxn ang="0">
                  <a:pos x="T4" y="T5"/>
                </a:cxn>
                <a:cxn ang="0">
                  <a:pos x="T6" y="T7"/>
                </a:cxn>
                <a:cxn ang="0">
                  <a:pos x="T8" y="T9"/>
                </a:cxn>
              </a:cxnLst>
              <a:rect l="0" t="0" r="r" b="b"/>
              <a:pathLst>
                <a:path w="95" h="93">
                  <a:moveTo>
                    <a:pt x="25" y="93"/>
                  </a:moveTo>
                  <a:lnTo>
                    <a:pt x="95" y="25"/>
                  </a:lnTo>
                  <a:lnTo>
                    <a:pt x="70" y="0"/>
                  </a:lnTo>
                  <a:lnTo>
                    <a:pt x="0" y="46"/>
                  </a:lnTo>
                  <a:lnTo>
                    <a:pt x="25" y="9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19" name="Freeform 39">
              <a:extLst>
                <a:ext uri="{FF2B5EF4-FFF2-40B4-BE49-F238E27FC236}">
                  <a16:creationId xmlns:a16="http://schemas.microsoft.com/office/drawing/2014/main" id="{BB4EFF8A-D9D8-4E8C-A4E4-64AA99D846D0}"/>
                </a:ext>
              </a:extLst>
            </p:cNvPr>
            <p:cNvSpPr>
              <a:spLocks/>
            </p:cNvSpPr>
            <p:nvPr/>
          </p:nvSpPr>
          <p:spPr bwMode="auto">
            <a:xfrm>
              <a:off x="7262813" y="5176838"/>
              <a:ext cx="650875" cy="1417638"/>
            </a:xfrm>
            <a:custGeom>
              <a:avLst/>
              <a:gdLst>
                <a:gd name="T0" fmla="*/ 128 w 176"/>
                <a:gd name="T1" fmla="*/ 1 h 383"/>
                <a:gd name="T2" fmla="*/ 88 w 176"/>
                <a:gd name="T3" fmla="*/ 50 h 383"/>
                <a:gd name="T4" fmla="*/ 87 w 176"/>
                <a:gd name="T5" fmla="*/ 50 h 383"/>
                <a:gd name="T6" fmla="*/ 46 w 176"/>
                <a:gd name="T7" fmla="*/ 0 h 383"/>
                <a:gd name="T8" fmla="*/ 8 w 176"/>
                <a:gd name="T9" fmla="*/ 10 h 383"/>
                <a:gd name="T10" fmla="*/ 18 w 176"/>
                <a:gd name="T11" fmla="*/ 167 h 383"/>
                <a:gd name="T12" fmla="*/ 0 w 176"/>
                <a:gd name="T13" fmla="*/ 383 h 383"/>
                <a:gd name="T14" fmla="*/ 176 w 176"/>
                <a:gd name="T15" fmla="*/ 383 h 383"/>
                <a:gd name="T16" fmla="*/ 157 w 176"/>
                <a:gd name="T17" fmla="*/ 167 h 383"/>
                <a:gd name="T18" fmla="*/ 166 w 176"/>
                <a:gd name="T19" fmla="*/ 10 h 383"/>
                <a:gd name="T20" fmla="*/ 128 w 176"/>
                <a:gd name="T21" fmla="*/ 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383">
                  <a:moveTo>
                    <a:pt x="128" y="1"/>
                  </a:moveTo>
                  <a:cubicBezTo>
                    <a:pt x="122" y="17"/>
                    <a:pt x="106" y="50"/>
                    <a:pt x="88" y="50"/>
                  </a:cubicBezTo>
                  <a:cubicBezTo>
                    <a:pt x="88" y="50"/>
                    <a:pt x="87" y="50"/>
                    <a:pt x="87" y="50"/>
                  </a:cubicBezTo>
                  <a:cubicBezTo>
                    <a:pt x="68" y="50"/>
                    <a:pt x="52" y="16"/>
                    <a:pt x="46" y="0"/>
                  </a:cubicBezTo>
                  <a:cubicBezTo>
                    <a:pt x="8" y="10"/>
                    <a:pt x="8" y="10"/>
                    <a:pt x="8" y="10"/>
                  </a:cubicBezTo>
                  <a:cubicBezTo>
                    <a:pt x="18" y="167"/>
                    <a:pt x="18" y="167"/>
                    <a:pt x="18" y="167"/>
                  </a:cubicBezTo>
                  <a:cubicBezTo>
                    <a:pt x="0" y="383"/>
                    <a:pt x="0" y="383"/>
                    <a:pt x="0" y="383"/>
                  </a:cubicBezTo>
                  <a:cubicBezTo>
                    <a:pt x="176" y="383"/>
                    <a:pt x="176" y="383"/>
                    <a:pt x="176" y="383"/>
                  </a:cubicBezTo>
                  <a:cubicBezTo>
                    <a:pt x="157" y="167"/>
                    <a:pt x="157" y="167"/>
                    <a:pt x="157" y="167"/>
                  </a:cubicBezTo>
                  <a:cubicBezTo>
                    <a:pt x="166" y="10"/>
                    <a:pt x="166" y="10"/>
                    <a:pt x="166" y="10"/>
                  </a:cubicBezTo>
                  <a:lnTo>
                    <a:pt x="128" y="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0" name="Freeform 40">
              <a:extLst>
                <a:ext uri="{FF2B5EF4-FFF2-40B4-BE49-F238E27FC236}">
                  <a16:creationId xmlns:a16="http://schemas.microsoft.com/office/drawing/2014/main" id="{4C0CEA19-7CFE-4214-9A82-FC0EE8074EAD}"/>
                </a:ext>
              </a:extLst>
            </p:cNvPr>
            <p:cNvSpPr>
              <a:spLocks noEditPoints="1"/>
            </p:cNvSpPr>
            <p:nvPr/>
          </p:nvSpPr>
          <p:spPr bwMode="auto">
            <a:xfrm>
              <a:off x="7332663" y="4522788"/>
              <a:ext cx="503238" cy="901700"/>
            </a:xfrm>
            <a:custGeom>
              <a:avLst/>
              <a:gdLst>
                <a:gd name="T0" fmla="*/ 68 w 136"/>
                <a:gd name="T1" fmla="*/ 0 h 244"/>
                <a:gd name="T2" fmla="*/ 0 w 136"/>
                <a:gd name="T3" fmla="*/ 126 h 244"/>
                <a:gd name="T4" fmla="*/ 68 w 136"/>
                <a:gd name="T5" fmla="*/ 244 h 244"/>
                <a:gd name="T6" fmla="*/ 136 w 136"/>
                <a:gd name="T7" fmla="*/ 126 h 244"/>
                <a:gd name="T8" fmla="*/ 68 w 136"/>
                <a:gd name="T9" fmla="*/ 0 h 244"/>
                <a:gd name="T10" fmla="*/ 68 w 136"/>
                <a:gd name="T11" fmla="*/ 230 h 244"/>
                <a:gd name="T12" fmla="*/ 23 w 136"/>
                <a:gd name="T13" fmla="*/ 138 h 244"/>
                <a:gd name="T14" fmla="*/ 68 w 136"/>
                <a:gd name="T15" fmla="*/ 52 h 244"/>
                <a:gd name="T16" fmla="*/ 113 w 136"/>
                <a:gd name="T17" fmla="*/ 138 h 244"/>
                <a:gd name="T18" fmla="*/ 68 w 136"/>
                <a:gd name="T19" fmla="*/ 23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244">
                  <a:moveTo>
                    <a:pt x="68" y="0"/>
                  </a:moveTo>
                  <a:cubicBezTo>
                    <a:pt x="68" y="0"/>
                    <a:pt x="0" y="56"/>
                    <a:pt x="0" y="126"/>
                  </a:cubicBezTo>
                  <a:cubicBezTo>
                    <a:pt x="0" y="195"/>
                    <a:pt x="35" y="244"/>
                    <a:pt x="68" y="244"/>
                  </a:cubicBezTo>
                  <a:cubicBezTo>
                    <a:pt x="101" y="244"/>
                    <a:pt x="136" y="195"/>
                    <a:pt x="136" y="126"/>
                  </a:cubicBezTo>
                  <a:cubicBezTo>
                    <a:pt x="136" y="56"/>
                    <a:pt x="68" y="0"/>
                    <a:pt x="68" y="0"/>
                  </a:cubicBezTo>
                  <a:close/>
                  <a:moveTo>
                    <a:pt x="68" y="230"/>
                  </a:moveTo>
                  <a:cubicBezTo>
                    <a:pt x="39" y="230"/>
                    <a:pt x="23" y="193"/>
                    <a:pt x="23" y="138"/>
                  </a:cubicBezTo>
                  <a:cubicBezTo>
                    <a:pt x="23" y="82"/>
                    <a:pt x="39" y="52"/>
                    <a:pt x="68" y="52"/>
                  </a:cubicBezTo>
                  <a:cubicBezTo>
                    <a:pt x="97" y="52"/>
                    <a:pt x="113" y="82"/>
                    <a:pt x="113" y="138"/>
                  </a:cubicBezTo>
                  <a:cubicBezTo>
                    <a:pt x="113" y="193"/>
                    <a:pt x="97" y="230"/>
                    <a:pt x="68" y="23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1" name="Freeform 41">
              <a:extLst>
                <a:ext uri="{FF2B5EF4-FFF2-40B4-BE49-F238E27FC236}">
                  <a16:creationId xmlns:a16="http://schemas.microsoft.com/office/drawing/2014/main" id="{17EAAF0E-BB09-4888-AE2C-107616824136}"/>
                </a:ext>
              </a:extLst>
            </p:cNvPr>
            <p:cNvSpPr>
              <a:spLocks/>
            </p:cNvSpPr>
            <p:nvPr/>
          </p:nvSpPr>
          <p:spPr bwMode="auto">
            <a:xfrm>
              <a:off x="7532688" y="5824538"/>
              <a:ext cx="100013" cy="769938"/>
            </a:xfrm>
            <a:custGeom>
              <a:avLst/>
              <a:gdLst>
                <a:gd name="T0" fmla="*/ 28 w 63"/>
                <a:gd name="T1" fmla="*/ 0 h 485"/>
                <a:gd name="T2" fmla="*/ 0 w 63"/>
                <a:gd name="T3" fmla="*/ 485 h 485"/>
                <a:gd name="T4" fmla="*/ 63 w 63"/>
                <a:gd name="T5" fmla="*/ 485 h 485"/>
                <a:gd name="T6" fmla="*/ 28 w 63"/>
                <a:gd name="T7" fmla="*/ 0 h 485"/>
              </a:gdLst>
              <a:ahLst/>
              <a:cxnLst>
                <a:cxn ang="0">
                  <a:pos x="T0" y="T1"/>
                </a:cxn>
                <a:cxn ang="0">
                  <a:pos x="T2" y="T3"/>
                </a:cxn>
                <a:cxn ang="0">
                  <a:pos x="T4" y="T5"/>
                </a:cxn>
                <a:cxn ang="0">
                  <a:pos x="T6" y="T7"/>
                </a:cxn>
              </a:cxnLst>
              <a:rect l="0" t="0" r="r" b="b"/>
              <a:pathLst>
                <a:path w="63" h="485">
                  <a:moveTo>
                    <a:pt x="28" y="0"/>
                  </a:moveTo>
                  <a:lnTo>
                    <a:pt x="0" y="485"/>
                  </a:lnTo>
                  <a:lnTo>
                    <a:pt x="63" y="485"/>
                  </a:lnTo>
                  <a:lnTo>
                    <a:pt x="28"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2" name="Oval 42">
              <a:extLst>
                <a:ext uri="{FF2B5EF4-FFF2-40B4-BE49-F238E27FC236}">
                  <a16:creationId xmlns:a16="http://schemas.microsoft.com/office/drawing/2014/main" id="{1940D4A4-6DA1-4F38-862C-99069C2F5EBE}"/>
                </a:ext>
              </a:extLst>
            </p:cNvPr>
            <p:cNvSpPr>
              <a:spLocks noChangeArrowheads="1"/>
            </p:cNvSpPr>
            <p:nvPr/>
          </p:nvSpPr>
          <p:spPr bwMode="auto">
            <a:xfrm>
              <a:off x="7566025" y="5513388"/>
              <a:ext cx="39688" cy="36513"/>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3" name="Oval 43">
              <a:extLst>
                <a:ext uri="{FF2B5EF4-FFF2-40B4-BE49-F238E27FC236}">
                  <a16:creationId xmlns:a16="http://schemas.microsoft.com/office/drawing/2014/main" id="{8974712B-AE7E-452C-832B-313C162560A4}"/>
                </a:ext>
              </a:extLst>
            </p:cNvPr>
            <p:cNvSpPr>
              <a:spLocks noChangeArrowheads="1"/>
            </p:cNvSpPr>
            <p:nvPr/>
          </p:nvSpPr>
          <p:spPr bwMode="auto">
            <a:xfrm>
              <a:off x="7566025" y="5407025"/>
              <a:ext cx="39688" cy="39688"/>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4" name="Oval 44">
              <a:extLst>
                <a:ext uri="{FF2B5EF4-FFF2-40B4-BE49-F238E27FC236}">
                  <a16:creationId xmlns:a16="http://schemas.microsoft.com/office/drawing/2014/main" id="{B955D6BA-3DDB-4F8D-A553-C65A7E7CBB0F}"/>
                </a:ext>
              </a:extLst>
            </p:cNvPr>
            <p:cNvSpPr>
              <a:spLocks noChangeArrowheads="1"/>
            </p:cNvSpPr>
            <p:nvPr/>
          </p:nvSpPr>
          <p:spPr bwMode="auto">
            <a:xfrm>
              <a:off x="7566025" y="5616575"/>
              <a:ext cx="39688" cy="4127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5" name="Freeform 45">
              <a:extLst>
                <a:ext uri="{FF2B5EF4-FFF2-40B4-BE49-F238E27FC236}">
                  <a16:creationId xmlns:a16="http://schemas.microsoft.com/office/drawing/2014/main" id="{5178B076-5E46-4FEE-B05D-622D73928D79}"/>
                </a:ext>
              </a:extLst>
            </p:cNvPr>
            <p:cNvSpPr>
              <a:spLocks/>
            </p:cNvSpPr>
            <p:nvPr/>
          </p:nvSpPr>
          <p:spPr bwMode="auto">
            <a:xfrm>
              <a:off x="6684963" y="6027738"/>
              <a:ext cx="825500" cy="411163"/>
            </a:xfrm>
            <a:custGeom>
              <a:avLst/>
              <a:gdLst>
                <a:gd name="T0" fmla="*/ 223 w 223"/>
                <a:gd name="T1" fmla="*/ 111 h 111"/>
                <a:gd name="T2" fmla="*/ 112 w 223"/>
                <a:gd name="T3" fmla="*/ 0 h 111"/>
                <a:gd name="T4" fmla="*/ 0 w 223"/>
                <a:gd name="T5" fmla="*/ 111 h 111"/>
                <a:gd name="T6" fmla="*/ 7 w 223"/>
                <a:gd name="T7" fmla="*/ 111 h 111"/>
                <a:gd name="T8" fmla="*/ 112 w 223"/>
                <a:gd name="T9" fmla="*/ 7 h 111"/>
                <a:gd name="T10" fmla="*/ 216 w 223"/>
                <a:gd name="T11" fmla="*/ 111 h 111"/>
                <a:gd name="T12" fmla="*/ 223 w 223"/>
                <a:gd name="T13" fmla="*/ 111 h 111"/>
              </a:gdLst>
              <a:ahLst/>
              <a:cxnLst>
                <a:cxn ang="0">
                  <a:pos x="T0" y="T1"/>
                </a:cxn>
                <a:cxn ang="0">
                  <a:pos x="T2" y="T3"/>
                </a:cxn>
                <a:cxn ang="0">
                  <a:pos x="T4" y="T5"/>
                </a:cxn>
                <a:cxn ang="0">
                  <a:pos x="T6" y="T7"/>
                </a:cxn>
                <a:cxn ang="0">
                  <a:pos x="T8" y="T9"/>
                </a:cxn>
                <a:cxn ang="0">
                  <a:pos x="T10" y="T11"/>
                </a:cxn>
                <a:cxn ang="0">
                  <a:pos x="T12" y="T13"/>
                </a:cxn>
              </a:cxnLst>
              <a:rect l="0" t="0" r="r" b="b"/>
              <a:pathLst>
                <a:path w="223" h="111">
                  <a:moveTo>
                    <a:pt x="223" y="111"/>
                  </a:moveTo>
                  <a:cubicBezTo>
                    <a:pt x="223" y="50"/>
                    <a:pt x="173" y="0"/>
                    <a:pt x="112" y="0"/>
                  </a:cubicBezTo>
                  <a:cubicBezTo>
                    <a:pt x="50" y="0"/>
                    <a:pt x="0" y="50"/>
                    <a:pt x="0" y="111"/>
                  </a:cubicBezTo>
                  <a:cubicBezTo>
                    <a:pt x="7" y="111"/>
                    <a:pt x="7" y="111"/>
                    <a:pt x="7" y="111"/>
                  </a:cubicBezTo>
                  <a:cubicBezTo>
                    <a:pt x="7" y="54"/>
                    <a:pt x="54" y="7"/>
                    <a:pt x="112" y="7"/>
                  </a:cubicBezTo>
                  <a:cubicBezTo>
                    <a:pt x="169" y="7"/>
                    <a:pt x="216" y="54"/>
                    <a:pt x="216" y="111"/>
                  </a:cubicBezTo>
                  <a:lnTo>
                    <a:pt x="223" y="11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6" name="Freeform 46">
              <a:extLst>
                <a:ext uri="{FF2B5EF4-FFF2-40B4-BE49-F238E27FC236}">
                  <a16:creationId xmlns:a16="http://schemas.microsoft.com/office/drawing/2014/main" id="{F0CCEBA8-7830-4DCC-A1DE-3CC6F83819D3}"/>
                </a:ext>
              </a:extLst>
            </p:cNvPr>
            <p:cNvSpPr>
              <a:spLocks noEditPoints="1"/>
            </p:cNvSpPr>
            <p:nvPr/>
          </p:nvSpPr>
          <p:spPr bwMode="auto">
            <a:xfrm>
              <a:off x="7046913" y="6157913"/>
              <a:ext cx="211138" cy="317500"/>
            </a:xfrm>
            <a:custGeom>
              <a:avLst/>
              <a:gdLst>
                <a:gd name="T0" fmla="*/ 28 w 57"/>
                <a:gd name="T1" fmla="*/ 86 h 86"/>
                <a:gd name="T2" fmla="*/ 7 w 57"/>
                <a:gd name="T3" fmla="*/ 75 h 86"/>
                <a:gd name="T4" fmla="*/ 0 w 57"/>
                <a:gd name="T5" fmla="*/ 45 h 86"/>
                <a:gd name="T6" fmla="*/ 8 w 57"/>
                <a:gd name="T7" fmla="*/ 11 h 86"/>
                <a:gd name="T8" fmla="*/ 30 w 57"/>
                <a:gd name="T9" fmla="*/ 0 h 86"/>
                <a:gd name="T10" fmla="*/ 57 w 57"/>
                <a:gd name="T11" fmla="*/ 43 h 86"/>
                <a:gd name="T12" fmla="*/ 49 w 57"/>
                <a:gd name="T13" fmla="*/ 75 h 86"/>
                <a:gd name="T14" fmla="*/ 28 w 57"/>
                <a:gd name="T15" fmla="*/ 86 h 86"/>
                <a:gd name="T16" fmla="*/ 29 w 57"/>
                <a:gd name="T17" fmla="*/ 11 h 86"/>
                <a:gd name="T18" fmla="*/ 14 w 57"/>
                <a:gd name="T19" fmla="*/ 44 h 86"/>
                <a:gd name="T20" fmla="*/ 29 w 57"/>
                <a:gd name="T21" fmla="*/ 75 h 86"/>
                <a:gd name="T22" fmla="*/ 43 w 57"/>
                <a:gd name="T23" fmla="*/ 44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8" y="86"/>
                  </a:moveTo>
                  <a:cubicBezTo>
                    <a:pt x="19" y="86"/>
                    <a:pt x="12" y="82"/>
                    <a:pt x="7" y="75"/>
                  </a:cubicBezTo>
                  <a:cubicBezTo>
                    <a:pt x="3" y="68"/>
                    <a:pt x="0" y="58"/>
                    <a:pt x="0" y="45"/>
                  </a:cubicBezTo>
                  <a:cubicBezTo>
                    <a:pt x="0" y="30"/>
                    <a:pt x="3" y="19"/>
                    <a:pt x="8" y="11"/>
                  </a:cubicBezTo>
                  <a:cubicBezTo>
                    <a:pt x="13" y="4"/>
                    <a:pt x="20" y="0"/>
                    <a:pt x="30" y="0"/>
                  </a:cubicBezTo>
                  <a:cubicBezTo>
                    <a:pt x="48" y="0"/>
                    <a:pt x="57" y="14"/>
                    <a:pt x="57" y="43"/>
                  </a:cubicBezTo>
                  <a:cubicBezTo>
                    <a:pt x="57" y="57"/>
                    <a:pt x="54" y="67"/>
                    <a:pt x="49" y="75"/>
                  </a:cubicBezTo>
                  <a:cubicBezTo>
                    <a:pt x="44" y="82"/>
                    <a:pt x="37" y="86"/>
                    <a:pt x="28" y="86"/>
                  </a:cubicBezTo>
                  <a:close/>
                  <a:moveTo>
                    <a:pt x="29" y="11"/>
                  </a:moveTo>
                  <a:cubicBezTo>
                    <a:pt x="19" y="11"/>
                    <a:pt x="14" y="22"/>
                    <a:pt x="14" y="44"/>
                  </a:cubicBezTo>
                  <a:cubicBezTo>
                    <a:pt x="14" y="65"/>
                    <a:pt x="19" y="75"/>
                    <a:pt x="29" y="75"/>
                  </a:cubicBezTo>
                  <a:cubicBezTo>
                    <a:pt x="38" y="75"/>
                    <a:pt x="43" y="65"/>
                    <a:pt x="43" y="44"/>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7" name="Freeform 47">
              <a:extLst>
                <a:ext uri="{FF2B5EF4-FFF2-40B4-BE49-F238E27FC236}">
                  <a16:creationId xmlns:a16="http://schemas.microsoft.com/office/drawing/2014/main" id="{5D9D8B2E-6DC7-413E-A1B5-E9EFA16E842E}"/>
                </a:ext>
              </a:extLst>
            </p:cNvPr>
            <p:cNvSpPr>
              <a:spLocks noEditPoints="1"/>
            </p:cNvSpPr>
            <p:nvPr/>
          </p:nvSpPr>
          <p:spPr bwMode="auto">
            <a:xfrm>
              <a:off x="7296150" y="6175375"/>
              <a:ext cx="211138" cy="319088"/>
            </a:xfrm>
            <a:custGeom>
              <a:avLst/>
              <a:gdLst>
                <a:gd name="T0" fmla="*/ 27 w 57"/>
                <a:gd name="T1" fmla="*/ 86 h 86"/>
                <a:gd name="T2" fmla="*/ 7 w 57"/>
                <a:gd name="T3" fmla="*/ 75 h 86"/>
                <a:gd name="T4" fmla="*/ 0 w 57"/>
                <a:gd name="T5" fmla="*/ 44 h 86"/>
                <a:gd name="T6" fmla="*/ 7 w 57"/>
                <a:gd name="T7" fmla="*/ 11 h 86"/>
                <a:gd name="T8" fmla="*/ 29 w 57"/>
                <a:gd name="T9" fmla="*/ 0 h 86"/>
                <a:gd name="T10" fmla="*/ 57 w 57"/>
                <a:gd name="T11" fmla="*/ 42 h 86"/>
                <a:gd name="T12" fmla="*/ 49 w 57"/>
                <a:gd name="T13" fmla="*/ 74 h 86"/>
                <a:gd name="T14" fmla="*/ 27 w 57"/>
                <a:gd name="T15" fmla="*/ 86 h 86"/>
                <a:gd name="T16" fmla="*/ 29 w 57"/>
                <a:gd name="T17" fmla="*/ 11 h 86"/>
                <a:gd name="T18" fmla="*/ 14 w 57"/>
                <a:gd name="T19" fmla="*/ 44 h 86"/>
                <a:gd name="T20" fmla="*/ 28 w 57"/>
                <a:gd name="T21" fmla="*/ 75 h 86"/>
                <a:gd name="T22" fmla="*/ 43 w 57"/>
                <a:gd name="T23" fmla="*/ 43 h 86"/>
                <a:gd name="T24" fmla="*/ 29 w 57"/>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86">
                  <a:moveTo>
                    <a:pt x="27" y="86"/>
                  </a:moveTo>
                  <a:cubicBezTo>
                    <a:pt x="19" y="86"/>
                    <a:pt x="12" y="82"/>
                    <a:pt x="7" y="75"/>
                  </a:cubicBezTo>
                  <a:cubicBezTo>
                    <a:pt x="2" y="68"/>
                    <a:pt x="0" y="58"/>
                    <a:pt x="0" y="44"/>
                  </a:cubicBezTo>
                  <a:cubicBezTo>
                    <a:pt x="0" y="30"/>
                    <a:pt x="2" y="19"/>
                    <a:pt x="7" y="11"/>
                  </a:cubicBezTo>
                  <a:cubicBezTo>
                    <a:pt x="12" y="4"/>
                    <a:pt x="20" y="0"/>
                    <a:pt x="29" y="0"/>
                  </a:cubicBezTo>
                  <a:cubicBezTo>
                    <a:pt x="47" y="0"/>
                    <a:pt x="57" y="14"/>
                    <a:pt x="57" y="42"/>
                  </a:cubicBezTo>
                  <a:cubicBezTo>
                    <a:pt x="57" y="56"/>
                    <a:pt x="54" y="67"/>
                    <a:pt x="49" y="74"/>
                  </a:cubicBezTo>
                  <a:cubicBezTo>
                    <a:pt x="44" y="82"/>
                    <a:pt x="37" y="86"/>
                    <a:pt x="27" y="86"/>
                  </a:cubicBezTo>
                  <a:close/>
                  <a:moveTo>
                    <a:pt x="29" y="11"/>
                  </a:moveTo>
                  <a:cubicBezTo>
                    <a:pt x="19" y="11"/>
                    <a:pt x="14" y="22"/>
                    <a:pt x="14" y="44"/>
                  </a:cubicBezTo>
                  <a:cubicBezTo>
                    <a:pt x="14" y="65"/>
                    <a:pt x="18" y="75"/>
                    <a:pt x="28" y="75"/>
                  </a:cubicBezTo>
                  <a:cubicBezTo>
                    <a:pt x="38" y="75"/>
                    <a:pt x="43" y="64"/>
                    <a:pt x="43" y="43"/>
                  </a:cubicBezTo>
                  <a:cubicBezTo>
                    <a:pt x="43" y="22"/>
                    <a:pt x="38" y="11"/>
                    <a:pt x="29"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8" name="Freeform 48">
              <a:extLst>
                <a:ext uri="{FF2B5EF4-FFF2-40B4-BE49-F238E27FC236}">
                  <a16:creationId xmlns:a16="http://schemas.microsoft.com/office/drawing/2014/main" id="{9320DF6E-F359-403C-A388-50DED60EC7AD}"/>
                </a:ext>
              </a:extLst>
            </p:cNvPr>
            <p:cNvSpPr>
              <a:spLocks noEditPoints="1"/>
            </p:cNvSpPr>
            <p:nvPr/>
          </p:nvSpPr>
          <p:spPr bwMode="auto">
            <a:xfrm>
              <a:off x="6804025" y="6175375"/>
              <a:ext cx="206375" cy="319088"/>
            </a:xfrm>
            <a:custGeom>
              <a:avLst/>
              <a:gdLst>
                <a:gd name="T0" fmla="*/ 27 w 56"/>
                <a:gd name="T1" fmla="*/ 86 h 86"/>
                <a:gd name="T2" fmla="*/ 7 w 56"/>
                <a:gd name="T3" fmla="*/ 75 h 86"/>
                <a:gd name="T4" fmla="*/ 0 w 56"/>
                <a:gd name="T5" fmla="*/ 44 h 86"/>
                <a:gd name="T6" fmla="*/ 7 w 56"/>
                <a:gd name="T7" fmla="*/ 11 h 86"/>
                <a:gd name="T8" fmla="*/ 29 w 56"/>
                <a:gd name="T9" fmla="*/ 0 h 86"/>
                <a:gd name="T10" fmla="*/ 56 w 56"/>
                <a:gd name="T11" fmla="*/ 42 h 86"/>
                <a:gd name="T12" fmla="*/ 49 w 56"/>
                <a:gd name="T13" fmla="*/ 74 h 86"/>
                <a:gd name="T14" fmla="*/ 27 w 56"/>
                <a:gd name="T15" fmla="*/ 86 h 86"/>
                <a:gd name="T16" fmla="*/ 28 w 56"/>
                <a:gd name="T17" fmla="*/ 11 h 86"/>
                <a:gd name="T18" fmla="*/ 13 w 56"/>
                <a:gd name="T19" fmla="*/ 44 h 86"/>
                <a:gd name="T20" fmla="*/ 28 w 56"/>
                <a:gd name="T21" fmla="*/ 75 h 86"/>
                <a:gd name="T22" fmla="*/ 43 w 56"/>
                <a:gd name="T23" fmla="*/ 43 h 86"/>
                <a:gd name="T24" fmla="*/ 28 w 56"/>
                <a:gd name="T25" fmla="*/ 1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86">
                  <a:moveTo>
                    <a:pt x="27" y="86"/>
                  </a:moveTo>
                  <a:cubicBezTo>
                    <a:pt x="18" y="86"/>
                    <a:pt x="12" y="82"/>
                    <a:pt x="7" y="75"/>
                  </a:cubicBezTo>
                  <a:cubicBezTo>
                    <a:pt x="2" y="68"/>
                    <a:pt x="0" y="58"/>
                    <a:pt x="0" y="44"/>
                  </a:cubicBezTo>
                  <a:cubicBezTo>
                    <a:pt x="0" y="30"/>
                    <a:pt x="2" y="19"/>
                    <a:pt x="7" y="11"/>
                  </a:cubicBezTo>
                  <a:cubicBezTo>
                    <a:pt x="12" y="4"/>
                    <a:pt x="19" y="0"/>
                    <a:pt x="29" y="0"/>
                  </a:cubicBezTo>
                  <a:cubicBezTo>
                    <a:pt x="47" y="0"/>
                    <a:pt x="56" y="14"/>
                    <a:pt x="56" y="42"/>
                  </a:cubicBezTo>
                  <a:cubicBezTo>
                    <a:pt x="56" y="56"/>
                    <a:pt x="54" y="67"/>
                    <a:pt x="49" y="74"/>
                  </a:cubicBezTo>
                  <a:cubicBezTo>
                    <a:pt x="43" y="82"/>
                    <a:pt x="36" y="86"/>
                    <a:pt x="27" y="86"/>
                  </a:cubicBezTo>
                  <a:close/>
                  <a:moveTo>
                    <a:pt x="28" y="11"/>
                  </a:moveTo>
                  <a:cubicBezTo>
                    <a:pt x="18" y="11"/>
                    <a:pt x="13" y="22"/>
                    <a:pt x="13" y="44"/>
                  </a:cubicBezTo>
                  <a:cubicBezTo>
                    <a:pt x="13" y="65"/>
                    <a:pt x="18" y="75"/>
                    <a:pt x="28" y="75"/>
                  </a:cubicBezTo>
                  <a:cubicBezTo>
                    <a:pt x="38" y="75"/>
                    <a:pt x="43" y="64"/>
                    <a:pt x="43" y="43"/>
                  </a:cubicBezTo>
                  <a:cubicBezTo>
                    <a:pt x="43" y="22"/>
                    <a:pt x="38" y="11"/>
                    <a:pt x="28" y="1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29" name="Freeform 49">
              <a:extLst>
                <a:ext uri="{FF2B5EF4-FFF2-40B4-BE49-F238E27FC236}">
                  <a16:creationId xmlns:a16="http://schemas.microsoft.com/office/drawing/2014/main" id="{8B064AA3-66D1-4BDF-809E-D5813502C08C}"/>
                </a:ext>
              </a:extLst>
            </p:cNvPr>
            <p:cNvSpPr>
              <a:spLocks/>
            </p:cNvSpPr>
            <p:nvPr/>
          </p:nvSpPr>
          <p:spPr bwMode="auto">
            <a:xfrm>
              <a:off x="6721475" y="6269038"/>
              <a:ext cx="96838" cy="269875"/>
            </a:xfrm>
            <a:custGeom>
              <a:avLst/>
              <a:gdLst>
                <a:gd name="T0" fmla="*/ 26 w 26"/>
                <a:gd name="T1" fmla="*/ 0 h 73"/>
                <a:gd name="T2" fmla="*/ 26 w 26"/>
                <a:gd name="T3" fmla="*/ 73 h 73"/>
                <a:gd name="T4" fmla="*/ 15 w 26"/>
                <a:gd name="T5" fmla="*/ 73 h 73"/>
                <a:gd name="T6" fmla="*/ 15 w 26"/>
                <a:gd name="T7" fmla="*/ 14 h 73"/>
                <a:gd name="T8" fmla="*/ 8 w 26"/>
                <a:gd name="T9" fmla="*/ 18 h 73"/>
                <a:gd name="T10" fmla="*/ 0 w 26"/>
                <a:gd name="T11" fmla="*/ 21 h 73"/>
                <a:gd name="T12" fmla="*/ 0 w 26"/>
                <a:gd name="T13" fmla="*/ 11 h 73"/>
                <a:gd name="T14" fmla="*/ 6 w 26"/>
                <a:gd name="T15" fmla="*/ 9 h 73"/>
                <a:gd name="T16" fmla="*/ 11 w 26"/>
                <a:gd name="T17" fmla="*/ 7 h 73"/>
                <a:gd name="T18" fmla="*/ 16 w 26"/>
                <a:gd name="T19" fmla="*/ 4 h 73"/>
                <a:gd name="T20" fmla="*/ 22 w 26"/>
                <a:gd name="T21" fmla="*/ 0 h 73"/>
                <a:gd name="T22" fmla="*/ 26 w 26"/>
                <a:gd name="T23"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73">
                  <a:moveTo>
                    <a:pt x="26" y="0"/>
                  </a:moveTo>
                  <a:cubicBezTo>
                    <a:pt x="26" y="73"/>
                    <a:pt x="26" y="73"/>
                    <a:pt x="26" y="73"/>
                  </a:cubicBezTo>
                  <a:cubicBezTo>
                    <a:pt x="15" y="73"/>
                    <a:pt x="15" y="73"/>
                    <a:pt x="15" y="73"/>
                  </a:cubicBezTo>
                  <a:cubicBezTo>
                    <a:pt x="15" y="14"/>
                    <a:pt x="15" y="14"/>
                    <a:pt x="15" y="14"/>
                  </a:cubicBezTo>
                  <a:cubicBezTo>
                    <a:pt x="13" y="16"/>
                    <a:pt x="11" y="17"/>
                    <a:pt x="8" y="18"/>
                  </a:cubicBezTo>
                  <a:cubicBezTo>
                    <a:pt x="6" y="19"/>
                    <a:pt x="3" y="20"/>
                    <a:pt x="0" y="21"/>
                  </a:cubicBezTo>
                  <a:cubicBezTo>
                    <a:pt x="0" y="11"/>
                    <a:pt x="0" y="11"/>
                    <a:pt x="0" y="11"/>
                  </a:cubicBezTo>
                  <a:cubicBezTo>
                    <a:pt x="2" y="11"/>
                    <a:pt x="4" y="10"/>
                    <a:pt x="6" y="9"/>
                  </a:cubicBezTo>
                  <a:cubicBezTo>
                    <a:pt x="7" y="9"/>
                    <a:pt x="9" y="8"/>
                    <a:pt x="11" y="7"/>
                  </a:cubicBezTo>
                  <a:cubicBezTo>
                    <a:pt x="13" y="6"/>
                    <a:pt x="14" y="5"/>
                    <a:pt x="16" y="4"/>
                  </a:cubicBezTo>
                  <a:cubicBezTo>
                    <a:pt x="18" y="3"/>
                    <a:pt x="20" y="2"/>
                    <a:pt x="22" y="0"/>
                  </a:cubicBezTo>
                  <a:lnTo>
                    <a:pt x="2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0" name="Freeform 50">
              <a:extLst>
                <a:ext uri="{FF2B5EF4-FFF2-40B4-BE49-F238E27FC236}">
                  <a16:creationId xmlns:a16="http://schemas.microsoft.com/office/drawing/2014/main" id="{3D1ED1FE-A933-4A52-8E41-459D9EF8F76E}"/>
                </a:ext>
              </a:extLst>
            </p:cNvPr>
            <p:cNvSpPr>
              <a:spLocks noEditPoints="1"/>
            </p:cNvSpPr>
            <p:nvPr/>
          </p:nvSpPr>
          <p:spPr bwMode="auto">
            <a:xfrm>
              <a:off x="6843713" y="6246813"/>
              <a:ext cx="192088" cy="287338"/>
            </a:xfrm>
            <a:custGeom>
              <a:avLst/>
              <a:gdLst>
                <a:gd name="T0" fmla="*/ 25 w 52"/>
                <a:gd name="T1" fmla="*/ 78 h 78"/>
                <a:gd name="T2" fmla="*/ 7 w 52"/>
                <a:gd name="T3" fmla="*/ 68 h 78"/>
                <a:gd name="T4" fmla="*/ 0 w 52"/>
                <a:gd name="T5" fmla="*/ 40 h 78"/>
                <a:gd name="T6" fmla="*/ 7 w 52"/>
                <a:gd name="T7" fmla="*/ 10 h 78"/>
                <a:gd name="T8" fmla="*/ 27 w 52"/>
                <a:gd name="T9" fmla="*/ 0 h 78"/>
                <a:gd name="T10" fmla="*/ 52 w 52"/>
                <a:gd name="T11" fmla="*/ 38 h 78"/>
                <a:gd name="T12" fmla="*/ 45 w 52"/>
                <a:gd name="T13" fmla="*/ 68 h 78"/>
                <a:gd name="T14" fmla="*/ 25 w 52"/>
                <a:gd name="T15" fmla="*/ 78 h 78"/>
                <a:gd name="T16" fmla="*/ 26 w 52"/>
                <a:gd name="T17" fmla="*/ 9 h 78"/>
                <a:gd name="T18" fmla="*/ 13 w 52"/>
                <a:gd name="T19" fmla="*/ 40 h 78"/>
                <a:gd name="T20" fmla="*/ 26 w 52"/>
                <a:gd name="T21" fmla="*/ 68 h 78"/>
                <a:gd name="T22" fmla="*/ 39 w 52"/>
                <a:gd name="T23" fmla="*/ 39 h 78"/>
                <a:gd name="T24" fmla="*/ 26 w 52"/>
                <a:gd name="T2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8">
                  <a:moveTo>
                    <a:pt x="25" y="78"/>
                  </a:moveTo>
                  <a:cubicBezTo>
                    <a:pt x="17" y="78"/>
                    <a:pt x="11" y="74"/>
                    <a:pt x="7" y="68"/>
                  </a:cubicBezTo>
                  <a:cubicBezTo>
                    <a:pt x="2" y="62"/>
                    <a:pt x="0" y="52"/>
                    <a:pt x="0" y="40"/>
                  </a:cubicBezTo>
                  <a:cubicBezTo>
                    <a:pt x="0" y="27"/>
                    <a:pt x="3" y="17"/>
                    <a:pt x="7" y="10"/>
                  </a:cubicBezTo>
                  <a:cubicBezTo>
                    <a:pt x="12" y="3"/>
                    <a:pt x="18" y="0"/>
                    <a:pt x="27" y="0"/>
                  </a:cubicBezTo>
                  <a:cubicBezTo>
                    <a:pt x="44" y="0"/>
                    <a:pt x="52" y="13"/>
                    <a:pt x="52" y="38"/>
                  </a:cubicBezTo>
                  <a:cubicBezTo>
                    <a:pt x="52" y="51"/>
                    <a:pt x="50" y="61"/>
                    <a:pt x="45" y="68"/>
                  </a:cubicBezTo>
                  <a:cubicBezTo>
                    <a:pt x="40" y="74"/>
                    <a:pt x="34" y="78"/>
                    <a:pt x="25" y="78"/>
                  </a:cubicBezTo>
                  <a:close/>
                  <a:moveTo>
                    <a:pt x="26" y="9"/>
                  </a:moveTo>
                  <a:cubicBezTo>
                    <a:pt x="17" y="9"/>
                    <a:pt x="13" y="20"/>
                    <a:pt x="13" y="40"/>
                  </a:cubicBezTo>
                  <a:cubicBezTo>
                    <a:pt x="13" y="59"/>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1" name="Freeform 51">
              <a:extLst>
                <a:ext uri="{FF2B5EF4-FFF2-40B4-BE49-F238E27FC236}">
                  <a16:creationId xmlns:a16="http://schemas.microsoft.com/office/drawing/2014/main" id="{08BEF748-FD2F-41A1-BA9A-95609EF94CE6}"/>
                </a:ext>
              </a:extLst>
            </p:cNvPr>
            <p:cNvSpPr>
              <a:spLocks noEditPoints="1"/>
            </p:cNvSpPr>
            <p:nvPr/>
          </p:nvSpPr>
          <p:spPr bwMode="auto">
            <a:xfrm>
              <a:off x="7054850" y="6269038"/>
              <a:ext cx="192088" cy="284163"/>
            </a:xfrm>
            <a:custGeom>
              <a:avLst/>
              <a:gdLst>
                <a:gd name="T0" fmla="*/ 25 w 52"/>
                <a:gd name="T1" fmla="*/ 77 h 77"/>
                <a:gd name="T2" fmla="*/ 7 w 52"/>
                <a:gd name="T3" fmla="*/ 68 h 77"/>
                <a:gd name="T4" fmla="*/ 0 w 52"/>
                <a:gd name="T5" fmla="*/ 40 h 77"/>
                <a:gd name="T6" fmla="*/ 7 w 52"/>
                <a:gd name="T7" fmla="*/ 10 h 77"/>
                <a:gd name="T8" fmla="*/ 27 w 52"/>
                <a:gd name="T9" fmla="*/ 0 h 77"/>
                <a:gd name="T10" fmla="*/ 52 w 52"/>
                <a:gd name="T11" fmla="*/ 38 h 77"/>
                <a:gd name="T12" fmla="*/ 45 w 52"/>
                <a:gd name="T13" fmla="*/ 67 h 77"/>
                <a:gd name="T14" fmla="*/ 25 w 52"/>
                <a:gd name="T15" fmla="*/ 77 h 77"/>
                <a:gd name="T16" fmla="*/ 26 w 52"/>
                <a:gd name="T17" fmla="*/ 9 h 77"/>
                <a:gd name="T18" fmla="*/ 13 w 52"/>
                <a:gd name="T19" fmla="*/ 39 h 77"/>
                <a:gd name="T20" fmla="*/ 26 w 52"/>
                <a:gd name="T21" fmla="*/ 68 h 77"/>
                <a:gd name="T22" fmla="*/ 39 w 52"/>
                <a:gd name="T23" fmla="*/ 39 h 77"/>
                <a:gd name="T24" fmla="*/ 26 w 52"/>
                <a:gd name="T25"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77">
                  <a:moveTo>
                    <a:pt x="25" y="77"/>
                  </a:moveTo>
                  <a:cubicBezTo>
                    <a:pt x="17" y="77"/>
                    <a:pt x="11" y="74"/>
                    <a:pt x="7" y="68"/>
                  </a:cubicBezTo>
                  <a:cubicBezTo>
                    <a:pt x="2" y="61"/>
                    <a:pt x="0" y="52"/>
                    <a:pt x="0" y="40"/>
                  </a:cubicBezTo>
                  <a:cubicBezTo>
                    <a:pt x="0" y="27"/>
                    <a:pt x="2" y="17"/>
                    <a:pt x="7" y="10"/>
                  </a:cubicBezTo>
                  <a:cubicBezTo>
                    <a:pt x="12" y="3"/>
                    <a:pt x="18" y="0"/>
                    <a:pt x="27" y="0"/>
                  </a:cubicBezTo>
                  <a:cubicBezTo>
                    <a:pt x="43" y="0"/>
                    <a:pt x="52" y="12"/>
                    <a:pt x="52" y="38"/>
                  </a:cubicBezTo>
                  <a:cubicBezTo>
                    <a:pt x="52" y="51"/>
                    <a:pt x="49" y="61"/>
                    <a:pt x="45" y="67"/>
                  </a:cubicBezTo>
                  <a:cubicBezTo>
                    <a:pt x="40" y="74"/>
                    <a:pt x="33" y="77"/>
                    <a:pt x="25" y="77"/>
                  </a:cubicBezTo>
                  <a:close/>
                  <a:moveTo>
                    <a:pt x="26" y="9"/>
                  </a:moveTo>
                  <a:cubicBezTo>
                    <a:pt x="17" y="9"/>
                    <a:pt x="13" y="19"/>
                    <a:pt x="13" y="39"/>
                  </a:cubicBezTo>
                  <a:cubicBezTo>
                    <a:pt x="13" y="58"/>
                    <a:pt x="17" y="68"/>
                    <a:pt x="26" y="68"/>
                  </a:cubicBezTo>
                  <a:cubicBezTo>
                    <a:pt x="35" y="68"/>
                    <a:pt x="39" y="58"/>
                    <a:pt x="39" y="39"/>
                  </a:cubicBezTo>
                  <a:cubicBezTo>
                    <a:pt x="39" y="19"/>
                    <a:pt x="35" y="9"/>
                    <a:pt x="26"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2" name="Freeform 52">
              <a:extLst>
                <a:ext uri="{FF2B5EF4-FFF2-40B4-BE49-F238E27FC236}">
                  <a16:creationId xmlns:a16="http://schemas.microsoft.com/office/drawing/2014/main" id="{1BB51BB6-DBA1-4349-9B3E-580ED0E46D23}"/>
                </a:ext>
              </a:extLst>
            </p:cNvPr>
            <p:cNvSpPr>
              <a:spLocks/>
            </p:cNvSpPr>
            <p:nvPr/>
          </p:nvSpPr>
          <p:spPr bwMode="auto">
            <a:xfrm>
              <a:off x="6848475" y="6353175"/>
              <a:ext cx="77788" cy="219075"/>
            </a:xfrm>
            <a:custGeom>
              <a:avLst/>
              <a:gdLst>
                <a:gd name="T0" fmla="*/ 21 w 21"/>
                <a:gd name="T1" fmla="*/ 0 h 59"/>
                <a:gd name="T2" fmla="*/ 21 w 21"/>
                <a:gd name="T3" fmla="*/ 59 h 59"/>
                <a:gd name="T4" fmla="*/ 12 w 21"/>
                <a:gd name="T5" fmla="*/ 59 h 59"/>
                <a:gd name="T6" fmla="*/ 12 w 21"/>
                <a:gd name="T7" fmla="*/ 12 h 59"/>
                <a:gd name="T8" fmla="*/ 6 w 21"/>
                <a:gd name="T9" fmla="*/ 15 h 59"/>
                <a:gd name="T10" fmla="*/ 0 w 21"/>
                <a:gd name="T11" fmla="*/ 17 h 59"/>
                <a:gd name="T12" fmla="*/ 0 w 21"/>
                <a:gd name="T13" fmla="*/ 9 h 59"/>
                <a:gd name="T14" fmla="*/ 4 w 21"/>
                <a:gd name="T15" fmla="*/ 8 h 59"/>
                <a:gd name="T16" fmla="*/ 9 w 21"/>
                <a:gd name="T17" fmla="*/ 6 h 59"/>
                <a:gd name="T18" fmla="*/ 13 w 21"/>
                <a:gd name="T19" fmla="*/ 3 h 59"/>
                <a:gd name="T20" fmla="*/ 17 w 21"/>
                <a:gd name="T21" fmla="*/ 0 h 59"/>
                <a:gd name="T22" fmla="*/ 21 w 2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9">
                  <a:moveTo>
                    <a:pt x="21" y="0"/>
                  </a:moveTo>
                  <a:cubicBezTo>
                    <a:pt x="21" y="59"/>
                    <a:pt x="21" y="59"/>
                    <a:pt x="21" y="59"/>
                  </a:cubicBezTo>
                  <a:cubicBezTo>
                    <a:pt x="12" y="59"/>
                    <a:pt x="12" y="59"/>
                    <a:pt x="12" y="59"/>
                  </a:cubicBezTo>
                  <a:cubicBezTo>
                    <a:pt x="12" y="12"/>
                    <a:pt x="12" y="12"/>
                    <a:pt x="12" y="12"/>
                  </a:cubicBezTo>
                  <a:cubicBezTo>
                    <a:pt x="10" y="13"/>
                    <a:pt x="8" y="14"/>
                    <a:pt x="6" y="15"/>
                  </a:cubicBezTo>
                  <a:cubicBezTo>
                    <a:pt x="5" y="16"/>
                    <a:pt x="2" y="17"/>
                    <a:pt x="0" y="17"/>
                  </a:cubicBezTo>
                  <a:cubicBezTo>
                    <a:pt x="0" y="9"/>
                    <a:pt x="0" y="9"/>
                    <a:pt x="0" y="9"/>
                  </a:cubicBezTo>
                  <a:cubicBezTo>
                    <a:pt x="1" y="9"/>
                    <a:pt x="3" y="8"/>
                    <a:pt x="4" y="8"/>
                  </a:cubicBezTo>
                  <a:cubicBezTo>
                    <a:pt x="6" y="7"/>
                    <a:pt x="7" y="6"/>
                    <a:pt x="9" y="6"/>
                  </a:cubicBezTo>
                  <a:cubicBezTo>
                    <a:pt x="10" y="5"/>
                    <a:pt x="11" y="4"/>
                    <a:pt x="13" y="3"/>
                  </a:cubicBezTo>
                  <a:cubicBezTo>
                    <a:pt x="14" y="3"/>
                    <a:pt x="16" y="2"/>
                    <a:pt x="17"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3" name="Freeform 53">
              <a:extLst>
                <a:ext uri="{FF2B5EF4-FFF2-40B4-BE49-F238E27FC236}">
                  <a16:creationId xmlns:a16="http://schemas.microsoft.com/office/drawing/2014/main" id="{FF3B9BA8-8713-4F48-9875-682F00C91F74}"/>
                </a:ext>
              </a:extLst>
            </p:cNvPr>
            <p:cNvSpPr>
              <a:spLocks/>
            </p:cNvSpPr>
            <p:nvPr/>
          </p:nvSpPr>
          <p:spPr bwMode="auto">
            <a:xfrm>
              <a:off x="7121525" y="6353175"/>
              <a:ext cx="80963" cy="219075"/>
            </a:xfrm>
            <a:custGeom>
              <a:avLst/>
              <a:gdLst>
                <a:gd name="T0" fmla="*/ 22 w 22"/>
                <a:gd name="T1" fmla="*/ 0 h 59"/>
                <a:gd name="T2" fmla="*/ 22 w 22"/>
                <a:gd name="T3" fmla="*/ 59 h 59"/>
                <a:gd name="T4" fmla="*/ 13 w 22"/>
                <a:gd name="T5" fmla="*/ 59 h 59"/>
                <a:gd name="T6" fmla="*/ 13 w 22"/>
                <a:gd name="T7" fmla="*/ 12 h 59"/>
                <a:gd name="T8" fmla="*/ 7 w 22"/>
                <a:gd name="T9" fmla="*/ 15 h 59"/>
                <a:gd name="T10" fmla="*/ 0 w 22"/>
                <a:gd name="T11" fmla="*/ 17 h 59"/>
                <a:gd name="T12" fmla="*/ 0 w 22"/>
                <a:gd name="T13" fmla="*/ 9 h 59"/>
                <a:gd name="T14" fmla="*/ 5 w 22"/>
                <a:gd name="T15" fmla="*/ 8 h 59"/>
                <a:gd name="T16" fmla="*/ 9 w 22"/>
                <a:gd name="T17" fmla="*/ 6 h 59"/>
                <a:gd name="T18" fmla="*/ 13 w 22"/>
                <a:gd name="T19" fmla="*/ 3 h 59"/>
                <a:gd name="T20" fmla="*/ 18 w 22"/>
                <a:gd name="T21" fmla="*/ 0 h 59"/>
                <a:gd name="T22" fmla="*/ 22 w 22"/>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9">
                  <a:moveTo>
                    <a:pt x="22" y="0"/>
                  </a:moveTo>
                  <a:cubicBezTo>
                    <a:pt x="22" y="59"/>
                    <a:pt x="22" y="59"/>
                    <a:pt x="22" y="59"/>
                  </a:cubicBezTo>
                  <a:cubicBezTo>
                    <a:pt x="13" y="59"/>
                    <a:pt x="13" y="59"/>
                    <a:pt x="13" y="59"/>
                  </a:cubicBezTo>
                  <a:cubicBezTo>
                    <a:pt x="13" y="12"/>
                    <a:pt x="13" y="12"/>
                    <a:pt x="13" y="12"/>
                  </a:cubicBezTo>
                  <a:cubicBezTo>
                    <a:pt x="11" y="13"/>
                    <a:pt x="9" y="14"/>
                    <a:pt x="7" y="15"/>
                  </a:cubicBezTo>
                  <a:cubicBezTo>
                    <a:pt x="5" y="16"/>
                    <a:pt x="3" y="17"/>
                    <a:pt x="0" y="17"/>
                  </a:cubicBezTo>
                  <a:cubicBezTo>
                    <a:pt x="0" y="9"/>
                    <a:pt x="0" y="9"/>
                    <a:pt x="0" y="9"/>
                  </a:cubicBezTo>
                  <a:cubicBezTo>
                    <a:pt x="2" y="9"/>
                    <a:pt x="4" y="8"/>
                    <a:pt x="5" y="8"/>
                  </a:cubicBezTo>
                  <a:cubicBezTo>
                    <a:pt x="6" y="7"/>
                    <a:pt x="8" y="6"/>
                    <a:pt x="9" y="6"/>
                  </a:cubicBezTo>
                  <a:cubicBezTo>
                    <a:pt x="11" y="5"/>
                    <a:pt x="12" y="4"/>
                    <a:pt x="13" y="3"/>
                  </a:cubicBezTo>
                  <a:cubicBezTo>
                    <a:pt x="15" y="3"/>
                    <a:pt x="16" y="2"/>
                    <a:pt x="18"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4" name="Freeform 54">
              <a:extLst>
                <a:ext uri="{FF2B5EF4-FFF2-40B4-BE49-F238E27FC236}">
                  <a16:creationId xmlns:a16="http://schemas.microsoft.com/office/drawing/2014/main" id="{CC5796D2-90C7-4D36-9708-5D0F9A8D7524}"/>
                </a:ext>
              </a:extLst>
            </p:cNvPr>
            <p:cNvSpPr>
              <a:spLocks noEditPoints="1"/>
            </p:cNvSpPr>
            <p:nvPr/>
          </p:nvSpPr>
          <p:spPr bwMode="auto">
            <a:xfrm>
              <a:off x="6959600" y="6353175"/>
              <a:ext cx="147638" cy="225425"/>
            </a:xfrm>
            <a:custGeom>
              <a:avLst/>
              <a:gdLst>
                <a:gd name="T0" fmla="*/ 20 w 40"/>
                <a:gd name="T1" fmla="*/ 61 h 61"/>
                <a:gd name="T2" fmla="*/ 5 w 40"/>
                <a:gd name="T3" fmla="*/ 53 h 61"/>
                <a:gd name="T4" fmla="*/ 0 w 40"/>
                <a:gd name="T5" fmla="*/ 31 h 61"/>
                <a:gd name="T6" fmla="*/ 5 w 40"/>
                <a:gd name="T7" fmla="*/ 8 h 61"/>
                <a:gd name="T8" fmla="*/ 21 w 40"/>
                <a:gd name="T9" fmla="*/ 0 h 61"/>
                <a:gd name="T10" fmla="*/ 40 w 40"/>
                <a:gd name="T11" fmla="*/ 30 h 61"/>
                <a:gd name="T12" fmla="*/ 35 w 40"/>
                <a:gd name="T13" fmla="*/ 53 h 61"/>
                <a:gd name="T14" fmla="*/ 20 w 40"/>
                <a:gd name="T15" fmla="*/ 61 h 61"/>
                <a:gd name="T16" fmla="*/ 20 w 40"/>
                <a:gd name="T17" fmla="*/ 7 h 61"/>
                <a:gd name="T18" fmla="*/ 10 w 40"/>
                <a:gd name="T19" fmla="*/ 31 h 61"/>
                <a:gd name="T20" fmla="*/ 20 w 40"/>
                <a:gd name="T21" fmla="*/ 53 h 61"/>
                <a:gd name="T22" fmla="*/ 31 w 40"/>
                <a:gd name="T23" fmla="*/ 31 h 61"/>
                <a:gd name="T24" fmla="*/ 20 w 40"/>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1">
                  <a:moveTo>
                    <a:pt x="20" y="61"/>
                  </a:moveTo>
                  <a:cubicBezTo>
                    <a:pt x="13" y="61"/>
                    <a:pt x="9" y="58"/>
                    <a:pt x="5" y="53"/>
                  </a:cubicBezTo>
                  <a:cubicBezTo>
                    <a:pt x="2" y="48"/>
                    <a:pt x="0" y="41"/>
                    <a:pt x="0" y="31"/>
                  </a:cubicBezTo>
                  <a:cubicBezTo>
                    <a:pt x="0" y="21"/>
                    <a:pt x="2" y="13"/>
                    <a:pt x="5" y="8"/>
                  </a:cubicBezTo>
                  <a:cubicBezTo>
                    <a:pt x="9" y="2"/>
                    <a:pt x="14" y="0"/>
                    <a:pt x="21" y="0"/>
                  </a:cubicBezTo>
                  <a:cubicBezTo>
                    <a:pt x="34" y="0"/>
                    <a:pt x="40" y="10"/>
                    <a:pt x="40" y="30"/>
                  </a:cubicBezTo>
                  <a:cubicBezTo>
                    <a:pt x="40" y="40"/>
                    <a:pt x="39" y="48"/>
                    <a:pt x="35" y="53"/>
                  </a:cubicBezTo>
                  <a:cubicBezTo>
                    <a:pt x="31" y="58"/>
                    <a:pt x="26" y="61"/>
                    <a:pt x="20" y="61"/>
                  </a:cubicBezTo>
                  <a:close/>
                  <a:moveTo>
                    <a:pt x="20" y="7"/>
                  </a:moveTo>
                  <a:cubicBezTo>
                    <a:pt x="13" y="7"/>
                    <a:pt x="10" y="15"/>
                    <a:pt x="10" y="31"/>
                  </a:cubicBezTo>
                  <a:cubicBezTo>
                    <a:pt x="10" y="46"/>
                    <a:pt x="13" y="53"/>
                    <a:pt x="20" y="53"/>
                  </a:cubicBezTo>
                  <a:cubicBezTo>
                    <a:pt x="27" y="53"/>
                    <a:pt x="31" y="46"/>
                    <a:pt x="31" y="31"/>
                  </a:cubicBezTo>
                  <a:cubicBezTo>
                    <a:pt x="31" y="15"/>
                    <a:pt x="27" y="7"/>
                    <a:pt x="2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5" name="Freeform 55">
              <a:extLst>
                <a:ext uri="{FF2B5EF4-FFF2-40B4-BE49-F238E27FC236}">
                  <a16:creationId xmlns:a16="http://schemas.microsoft.com/office/drawing/2014/main" id="{3DF4B83C-8BC8-4686-BA7F-DFE27F743E65}"/>
                </a:ext>
              </a:extLst>
            </p:cNvPr>
            <p:cNvSpPr>
              <a:spLocks noEditPoints="1"/>
            </p:cNvSpPr>
            <p:nvPr/>
          </p:nvSpPr>
          <p:spPr bwMode="auto">
            <a:xfrm>
              <a:off x="7235825" y="6353175"/>
              <a:ext cx="152400" cy="225425"/>
            </a:xfrm>
            <a:custGeom>
              <a:avLst/>
              <a:gdLst>
                <a:gd name="T0" fmla="*/ 20 w 41"/>
                <a:gd name="T1" fmla="*/ 61 h 61"/>
                <a:gd name="T2" fmla="*/ 5 w 41"/>
                <a:gd name="T3" fmla="*/ 53 h 61"/>
                <a:gd name="T4" fmla="*/ 0 w 41"/>
                <a:gd name="T5" fmla="*/ 31 h 61"/>
                <a:gd name="T6" fmla="*/ 6 w 41"/>
                <a:gd name="T7" fmla="*/ 8 h 61"/>
                <a:gd name="T8" fmla="*/ 21 w 41"/>
                <a:gd name="T9" fmla="*/ 0 h 61"/>
                <a:gd name="T10" fmla="*/ 41 w 41"/>
                <a:gd name="T11" fmla="*/ 30 h 61"/>
                <a:gd name="T12" fmla="*/ 35 w 41"/>
                <a:gd name="T13" fmla="*/ 53 h 61"/>
                <a:gd name="T14" fmla="*/ 20 w 41"/>
                <a:gd name="T15" fmla="*/ 61 h 61"/>
                <a:gd name="T16" fmla="*/ 21 w 41"/>
                <a:gd name="T17" fmla="*/ 7 h 61"/>
                <a:gd name="T18" fmla="*/ 10 w 41"/>
                <a:gd name="T19" fmla="*/ 31 h 61"/>
                <a:gd name="T20" fmla="*/ 20 w 41"/>
                <a:gd name="T21" fmla="*/ 53 h 61"/>
                <a:gd name="T22" fmla="*/ 31 w 41"/>
                <a:gd name="T23" fmla="*/ 31 h 61"/>
                <a:gd name="T24" fmla="*/ 21 w 41"/>
                <a:gd name="T25"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1">
                  <a:moveTo>
                    <a:pt x="20" y="61"/>
                  </a:moveTo>
                  <a:cubicBezTo>
                    <a:pt x="14" y="61"/>
                    <a:pt x="9" y="58"/>
                    <a:pt x="5" y="53"/>
                  </a:cubicBezTo>
                  <a:cubicBezTo>
                    <a:pt x="2" y="48"/>
                    <a:pt x="0" y="41"/>
                    <a:pt x="0" y="31"/>
                  </a:cubicBezTo>
                  <a:cubicBezTo>
                    <a:pt x="0" y="21"/>
                    <a:pt x="2" y="13"/>
                    <a:pt x="6" y="8"/>
                  </a:cubicBezTo>
                  <a:cubicBezTo>
                    <a:pt x="9" y="2"/>
                    <a:pt x="14" y="0"/>
                    <a:pt x="21" y="0"/>
                  </a:cubicBezTo>
                  <a:cubicBezTo>
                    <a:pt x="34" y="0"/>
                    <a:pt x="41" y="10"/>
                    <a:pt x="41" y="30"/>
                  </a:cubicBezTo>
                  <a:cubicBezTo>
                    <a:pt x="41" y="40"/>
                    <a:pt x="39" y="48"/>
                    <a:pt x="35" y="53"/>
                  </a:cubicBezTo>
                  <a:cubicBezTo>
                    <a:pt x="31" y="58"/>
                    <a:pt x="26" y="61"/>
                    <a:pt x="20" y="61"/>
                  </a:cubicBezTo>
                  <a:close/>
                  <a:moveTo>
                    <a:pt x="21" y="7"/>
                  </a:moveTo>
                  <a:cubicBezTo>
                    <a:pt x="14" y="7"/>
                    <a:pt x="10" y="15"/>
                    <a:pt x="10" y="31"/>
                  </a:cubicBezTo>
                  <a:cubicBezTo>
                    <a:pt x="10" y="46"/>
                    <a:pt x="13" y="53"/>
                    <a:pt x="20" y="53"/>
                  </a:cubicBezTo>
                  <a:cubicBezTo>
                    <a:pt x="27" y="53"/>
                    <a:pt x="31" y="46"/>
                    <a:pt x="31" y="31"/>
                  </a:cubicBezTo>
                  <a:cubicBezTo>
                    <a:pt x="31" y="15"/>
                    <a:pt x="27" y="7"/>
                    <a:pt x="21"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sp>
          <p:nvSpPr>
            <p:cNvPr id="136" name="Freeform 56">
              <a:extLst>
                <a:ext uri="{FF2B5EF4-FFF2-40B4-BE49-F238E27FC236}">
                  <a16:creationId xmlns:a16="http://schemas.microsoft.com/office/drawing/2014/main" id="{861EADF0-5326-40E3-ACB2-0D4C9954E768}"/>
                </a:ext>
              </a:extLst>
            </p:cNvPr>
            <p:cNvSpPr>
              <a:spLocks/>
            </p:cNvSpPr>
            <p:nvPr/>
          </p:nvSpPr>
          <p:spPr bwMode="auto">
            <a:xfrm>
              <a:off x="6662738" y="6438900"/>
              <a:ext cx="869950" cy="388938"/>
            </a:xfrm>
            <a:custGeom>
              <a:avLst/>
              <a:gdLst>
                <a:gd name="T0" fmla="*/ 129 w 235"/>
                <a:gd name="T1" fmla="*/ 0 h 105"/>
                <a:gd name="T2" fmla="*/ 106 w 235"/>
                <a:gd name="T3" fmla="*/ 0 h 105"/>
                <a:gd name="T4" fmla="*/ 0 w 235"/>
                <a:gd name="T5" fmla="*/ 0 h 105"/>
                <a:gd name="T6" fmla="*/ 106 w 235"/>
                <a:gd name="T7" fmla="*/ 105 h 105"/>
                <a:gd name="T8" fmla="*/ 129 w 235"/>
                <a:gd name="T9" fmla="*/ 105 h 105"/>
                <a:gd name="T10" fmla="*/ 235 w 235"/>
                <a:gd name="T11" fmla="*/ 0 h 105"/>
                <a:gd name="T12" fmla="*/ 129 w 235"/>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235" h="105">
                  <a:moveTo>
                    <a:pt x="129" y="0"/>
                  </a:moveTo>
                  <a:cubicBezTo>
                    <a:pt x="106" y="0"/>
                    <a:pt x="106" y="0"/>
                    <a:pt x="106" y="0"/>
                  </a:cubicBezTo>
                  <a:cubicBezTo>
                    <a:pt x="0" y="0"/>
                    <a:pt x="0" y="0"/>
                    <a:pt x="0" y="0"/>
                  </a:cubicBezTo>
                  <a:cubicBezTo>
                    <a:pt x="0" y="58"/>
                    <a:pt x="48" y="105"/>
                    <a:pt x="106" y="105"/>
                  </a:cubicBezTo>
                  <a:cubicBezTo>
                    <a:pt x="129" y="105"/>
                    <a:pt x="129" y="105"/>
                    <a:pt x="129" y="105"/>
                  </a:cubicBezTo>
                  <a:cubicBezTo>
                    <a:pt x="187" y="105"/>
                    <a:pt x="235" y="58"/>
                    <a:pt x="235" y="0"/>
                  </a:cubicBezTo>
                  <a:lnTo>
                    <a:pt x="12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FI"/>
            </a:p>
          </p:txBody>
        </p:sp>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998123" y="295274"/>
            <a:ext cx="11166079" cy="917575"/>
          </a:xfrm>
        </p:spPr>
        <p:txBody>
          <a:bodyPr/>
          <a:lstStyle/>
          <a:p>
            <a:r>
              <a:rPr lang="en-US" sz="4400" err="1"/>
              <a:t>PnPjs</a:t>
            </a:r>
            <a:r>
              <a:rPr lang="en-US" sz="4400"/>
              <a:t> Client-Side Libraries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12654" y="1292144"/>
            <a:ext cx="6892797" cy="4083169"/>
          </a:xfrm>
        </p:spPr>
        <p:txBody>
          <a:bodyPr vert="horz" wrap="square" lIns="146304" tIns="91440" rIns="146304" bIns="91440" rtlCol="0" anchor="t">
            <a:spAutoFit/>
          </a:bodyPr>
          <a:lstStyle/>
          <a:p>
            <a:pPr lvl="1">
              <a:lnSpc>
                <a:spcPct val="100000"/>
              </a:lnSpc>
              <a:spcBef>
                <a:spcPts val="384"/>
              </a:spcBef>
            </a:pPr>
            <a:r>
              <a:rPr lang="en-US" sz="2000" b="1">
                <a:ea typeface="+mn-lt"/>
                <a:cs typeface="+mn-lt"/>
              </a:rPr>
              <a:t>Version 3.7 to be released Sept 9</a:t>
            </a:r>
            <a:r>
              <a:rPr lang="en-US" sz="2000" b="1" baseline="30000">
                <a:ea typeface="+mn-lt"/>
                <a:cs typeface="+mn-lt"/>
              </a:rPr>
              <a:t>th</a:t>
            </a:r>
            <a:endParaRPr lang="en-US" sz="2000" b="1">
              <a:cs typeface="Segoe UI"/>
            </a:endParaRPr>
          </a:p>
          <a:p>
            <a:pPr marL="342900" lvl="1" indent="-342900">
              <a:lnSpc>
                <a:spcPct val="100000"/>
              </a:lnSpc>
              <a:spcBef>
                <a:spcPts val="384"/>
              </a:spcBef>
              <a:buFont typeface="Arial"/>
              <a:buChar char="•"/>
            </a:pPr>
            <a:r>
              <a:rPr lang="en-US" sz="2000">
                <a:cs typeface="Segoe UI"/>
              </a:rPr>
              <a:t>General documentation updates</a:t>
            </a:r>
            <a:endParaRPr lang="en-US"/>
          </a:p>
          <a:p>
            <a:pPr marL="342900" lvl="1" indent="-342900">
              <a:lnSpc>
                <a:spcPct val="100000"/>
              </a:lnSpc>
              <a:spcBef>
                <a:spcPts val="384"/>
              </a:spcBef>
              <a:buFont typeface="Arial"/>
              <a:buChar char="•"/>
            </a:pPr>
            <a:r>
              <a:rPr lang="en-US" sz="2000">
                <a:cs typeface="Segoe UI"/>
              </a:rPr>
              <a:t>Support for SP favorites (thank you Konrad K.)</a:t>
            </a:r>
          </a:p>
          <a:p>
            <a:pPr marL="342900" lvl="1" indent="-342900">
              <a:lnSpc>
                <a:spcPct val="100000"/>
              </a:lnSpc>
              <a:spcBef>
                <a:spcPts val="384"/>
              </a:spcBef>
              <a:buFont typeface="Arial"/>
              <a:buChar char="•"/>
            </a:pPr>
            <a:r>
              <a:rPr lang="en-US" sz="2000">
                <a:cs typeface="Segoe UI"/>
              </a:rPr>
              <a:t>$search &amp; $filter parameters on Graph pages behavior</a:t>
            </a:r>
          </a:p>
          <a:p>
            <a:pPr marL="342900" lvl="1" indent="-342900">
              <a:lnSpc>
                <a:spcPct val="100000"/>
              </a:lnSpc>
              <a:spcBef>
                <a:spcPts val="384"/>
              </a:spcBef>
              <a:buFont typeface="Arial"/>
              <a:buChar char="•"/>
            </a:pPr>
            <a:r>
              <a:rPr lang="en-US" sz="2000">
                <a:cs typeface="Segoe UI"/>
              </a:rPr>
              <a:t>Ability to rate and item in SP (1-5)</a:t>
            </a:r>
          </a:p>
          <a:p>
            <a:pPr marL="342900" lvl="1" indent="-342900">
              <a:lnSpc>
                <a:spcPct val="100000"/>
              </a:lnSpc>
              <a:spcBef>
                <a:spcPts val="384"/>
              </a:spcBef>
              <a:buFont typeface="Arial"/>
              <a:buChar char="•"/>
            </a:pPr>
            <a:r>
              <a:rPr lang="en-US" sz="2000">
                <a:cs typeface="Segoe UI"/>
              </a:rPr>
              <a:t>More improvements for query escaping</a:t>
            </a:r>
          </a:p>
          <a:p>
            <a:pPr marL="342900" lvl="1" indent="-342900">
              <a:lnSpc>
                <a:spcPct val="100000"/>
              </a:lnSpc>
              <a:spcBef>
                <a:spcPts val="384"/>
              </a:spcBef>
              <a:buFont typeface="Arial"/>
              <a:buChar char="•"/>
            </a:pPr>
            <a:r>
              <a:rPr lang="en-US" sz="2000">
                <a:cs typeface="Segoe UI"/>
              </a:rPr>
              <a:t>Enhancements to </a:t>
            </a:r>
            <a:r>
              <a:rPr lang="en-US" sz="2000" err="1">
                <a:cs typeface="Segoe UI"/>
              </a:rPr>
              <a:t>copyByPath</a:t>
            </a:r>
            <a:r>
              <a:rPr lang="en-US" sz="2000">
                <a:cs typeface="Segoe UI"/>
              </a:rPr>
              <a:t> and </a:t>
            </a:r>
            <a:r>
              <a:rPr lang="en-US" sz="2000" err="1">
                <a:cs typeface="Segoe UI"/>
              </a:rPr>
              <a:t>moveByPath</a:t>
            </a:r>
            <a:endParaRPr lang="en-US" sz="2000">
              <a:cs typeface="Segoe UI"/>
            </a:endParaRPr>
          </a:p>
          <a:p>
            <a:pPr marL="342900" lvl="1" indent="-342900">
              <a:lnSpc>
                <a:spcPct val="100000"/>
              </a:lnSpc>
              <a:spcBef>
                <a:spcPts val="384"/>
              </a:spcBef>
              <a:buFont typeface="Arial"/>
              <a:buChar char="•"/>
            </a:pPr>
            <a:r>
              <a:rPr lang="en-US" sz="2000">
                <a:cs typeface="Segoe UI"/>
              </a:rPr>
              <a:t>Added ACS auth behavior recipe</a:t>
            </a:r>
          </a:p>
          <a:p>
            <a:pPr lvl="1">
              <a:lnSpc>
                <a:spcPct val="100000"/>
              </a:lnSpc>
              <a:spcBef>
                <a:spcPts val="384"/>
              </a:spcBef>
            </a:pPr>
            <a:endParaRPr lang="en-US" sz="2000">
              <a:cs typeface="Segoe UI"/>
            </a:endParaRPr>
          </a:p>
          <a:p>
            <a:pPr lvl="1">
              <a:lnSpc>
                <a:spcPct val="100000"/>
              </a:lnSpc>
              <a:spcBef>
                <a:spcPts val="384"/>
              </a:spcBef>
            </a:pPr>
            <a:r>
              <a:rPr lang="en-US" sz="2000">
                <a:cs typeface="Segoe UI"/>
              </a:rPr>
              <a:t>Don’t forget about the nightly builds</a:t>
            </a:r>
          </a:p>
          <a:p>
            <a:pPr lvl="1">
              <a:lnSpc>
                <a:spcPct val="100000"/>
              </a:lnSpc>
              <a:spcBef>
                <a:spcPts val="384"/>
              </a:spcBef>
            </a:pPr>
            <a:r>
              <a:rPr lang="en-US" sz="2000" i="1" err="1">
                <a:cs typeface="Segoe UI"/>
              </a:rPr>
              <a:t>npm</a:t>
            </a:r>
            <a:r>
              <a:rPr lang="en-US" sz="2000" i="1">
                <a:cs typeface="Segoe UI"/>
              </a:rPr>
              <a:t> install @pnp/sp@v3nightly --save</a:t>
            </a:r>
            <a:endParaRPr lang="en-US" i="1"/>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4" name="TextBox 3">
            <a:extLst>
              <a:ext uri="{FF2B5EF4-FFF2-40B4-BE49-F238E27FC236}">
                <a16:creationId xmlns:a16="http://schemas.microsoft.com/office/drawing/2014/main" id="{0F2C6B73-B0A6-488E-8A1A-A974C7EB72F2}"/>
              </a:ext>
            </a:extLst>
          </p:cNvPr>
          <p:cNvSpPr txBox="1"/>
          <p:nvPr/>
        </p:nvSpPr>
        <p:spPr>
          <a:xfrm>
            <a:off x="171941" y="6357265"/>
            <a:ext cx="524280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a:ea typeface="+mn-lt"/>
                <a:cs typeface="+mn-lt"/>
              </a:rPr>
              <a:t>Docs: </a:t>
            </a:r>
            <a:r>
              <a:rPr lang="en-US" sz="1400">
                <a:gradFill>
                  <a:gsLst>
                    <a:gs pos="2917">
                      <a:schemeClr val="tx1"/>
                    </a:gs>
                    <a:gs pos="30000">
                      <a:schemeClr val="tx1"/>
                    </a:gs>
                  </a:gsLst>
                  <a:lin ang="5400000" scaled="0"/>
                </a:gradFill>
                <a:hlinkClick r:id="rId3">
                  <a:extLst>
                    <a:ext uri="{A12FA001-AC4F-418D-AE19-62706E023703}">
                      <ahyp:hlinkClr xmlns:ahyp="http://schemas.microsoft.com/office/drawing/2018/hyperlinkcolor" val="tx"/>
                    </a:ext>
                  </a:extLst>
                </a:hlinkClick>
              </a:rPr>
              <a:t>https://pnp.github.io/pnpjs/</a:t>
            </a:r>
            <a:r>
              <a:rPr lang="en-US" sz="1400">
                <a:gradFill>
                  <a:gsLst>
                    <a:gs pos="2917">
                      <a:schemeClr val="tx1"/>
                    </a:gs>
                    <a:gs pos="30000">
                      <a:schemeClr val="tx1"/>
                    </a:gs>
                  </a:gsLst>
                  <a:lin ang="5400000" scaled="0"/>
                </a:gradFill>
              </a:rPr>
              <a:t>  @m365pnpjs on twitter</a:t>
            </a:r>
            <a:endParaRPr lang="en-US" sz="1400">
              <a:gradFill>
                <a:gsLst>
                  <a:gs pos="2917">
                    <a:schemeClr val="tx1"/>
                  </a:gs>
                  <a:gs pos="30000">
                    <a:schemeClr val="tx1"/>
                  </a:gs>
                </a:gsLst>
                <a:lin ang="5400000" scaled="0"/>
              </a:gradFill>
              <a:cs typeface="Segoe UI"/>
            </a:endParaRPr>
          </a:p>
        </p:txBody>
      </p:sp>
      <p:pic>
        <p:nvPicPr>
          <p:cNvPr id="31" name="Graphic 30" descr="Mountains">
            <a:extLst>
              <a:ext uri="{FF2B5EF4-FFF2-40B4-BE49-F238E27FC236}">
                <a16:creationId xmlns:a16="http://schemas.microsoft.com/office/drawing/2014/main" id="{FD5741F4-B84C-4D75-A088-A89164BEB6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8342" y="1402826"/>
            <a:ext cx="1855085" cy="1855085"/>
          </a:xfrm>
          <a:prstGeom prst="rect">
            <a:avLst/>
          </a:prstGeom>
        </p:spPr>
      </p:pic>
      <p:pic>
        <p:nvPicPr>
          <p:cNvPr id="35" name="Graphic 34" descr="Deciduous tree">
            <a:extLst>
              <a:ext uri="{FF2B5EF4-FFF2-40B4-BE49-F238E27FC236}">
                <a16:creationId xmlns:a16="http://schemas.microsoft.com/office/drawing/2014/main" id="{F178BEC5-FBF8-4AEF-A224-A580FBA0E0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94169" y="5561091"/>
            <a:ext cx="914400" cy="914400"/>
          </a:xfrm>
          <a:prstGeom prst="rect">
            <a:avLst/>
          </a:prstGeom>
        </p:spPr>
      </p:pic>
      <p:pic>
        <p:nvPicPr>
          <p:cNvPr id="36" name="Graphic 35" descr="Deciduous tree">
            <a:extLst>
              <a:ext uri="{FF2B5EF4-FFF2-40B4-BE49-F238E27FC236}">
                <a16:creationId xmlns:a16="http://schemas.microsoft.com/office/drawing/2014/main" id="{9D4328D5-FD3D-44B9-A3E1-55813B62C6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11747" y="3375585"/>
            <a:ext cx="808270" cy="808270"/>
          </a:xfrm>
          <a:prstGeom prst="rect">
            <a:avLst/>
          </a:prstGeom>
        </p:spPr>
      </p:pic>
      <p:pic>
        <p:nvPicPr>
          <p:cNvPr id="37" name="Graphic 36" descr="Deciduous tree">
            <a:extLst>
              <a:ext uri="{FF2B5EF4-FFF2-40B4-BE49-F238E27FC236}">
                <a16:creationId xmlns:a16="http://schemas.microsoft.com/office/drawing/2014/main" id="{B43728D6-4987-4C71-97D7-949848C29F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6005" y="4746045"/>
            <a:ext cx="808270" cy="808270"/>
          </a:xfrm>
          <a:prstGeom prst="rect">
            <a:avLst/>
          </a:prstGeom>
        </p:spPr>
      </p:pic>
      <p:pic>
        <p:nvPicPr>
          <p:cNvPr id="38" name="Graphic 37" descr="Deciduous tree">
            <a:extLst>
              <a:ext uri="{FF2B5EF4-FFF2-40B4-BE49-F238E27FC236}">
                <a16:creationId xmlns:a16="http://schemas.microsoft.com/office/drawing/2014/main" id="{76E0EF41-B6A2-44AA-B16B-A57738859A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60118" y="4081527"/>
            <a:ext cx="1345229" cy="1345229"/>
          </a:xfrm>
          <a:prstGeom prst="rect">
            <a:avLst/>
          </a:prstGeom>
        </p:spPr>
      </p:pic>
      <p:pic>
        <p:nvPicPr>
          <p:cNvPr id="39" name="Graphic 38" descr="Deciduous tree">
            <a:extLst>
              <a:ext uri="{FF2B5EF4-FFF2-40B4-BE49-F238E27FC236}">
                <a16:creationId xmlns:a16="http://schemas.microsoft.com/office/drawing/2014/main" id="{791C3F26-4F29-46C6-92CC-CD46E47658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487" y="3443098"/>
            <a:ext cx="1171177" cy="1171177"/>
          </a:xfrm>
          <a:prstGeom prst="rect">
            <a:avLst/>
          </a:prstGeom>
        </p:spPr>
      </p:pic>
      <p:pic>
        <p:nvPicPr>
          <p:cNvPr id="40" name="Graphic 39" descr="Fir tree">
            <a:extLst>
              <a:ext uri="{FF2B5EF4-FFF2-40B4-BE49-F238E27FC236}">
                <a16:creationId xmlns:a16="http://schemas.microsoft.com/office/drawing/2014/main" id="{5609559B-AC13-4675-8CF2-24049DD7723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36969" y="4648130"/>
            <a:ext cx="914400" cy="914400"/>
          </a:xfrm>
          <a:prstGeom prst="rect">
            <a:avLst/>
          </a:prstGeom>
        </p:spPr>
      </p:pic>
      <p:pic>
        <p:nvPicPr>
          <p:cNvPr id="41" name="Graphic 40" descr="Fir tree">
            <a:extLst>
              <a:ext uri="{FF2B5EF4-FFF2-40B4-BE49-F238E27FC236}">
                <a16:creationId xmlns:a16="http://schemas.microsoft.com/office/drawing/2014/main" id="{2FC6EF86-49A5-48D9-A3F6-580D80B28F4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2570" y="2858480"/>
            <a:ext cx="914400" cy="914400"/>
          </a:xfrm>
          <a:prstGeom prst="rect">
            <a:avLst/>
          </a:prstGeom>
        </p:spPr>
      </p:pic>
      <p:pic>
        <p:nvPicPr>
          <p:cNvPr id="42" name="Graphic 41" descr="Fir tree">
            <a:extLst>
              <a:ext uri="{FF2B5EF4-FFF2-40B4-BE49-F238E27FC236}">
                <a16:creationId xmlns:a16="http://schemas.microsoft.com/office/drawing/2014/main" id="{48D0EF08-B26D-4788-9350-B69D37ED03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41204" y="3335676"/>
            <a:ext cx="914400" cy="914400"/>
          </a:xfrm>
          <a:prstGeom prst="rect">
            <a:avLst/>
          </a:prstGeom>
        </p:spPr>
      </p:pic>
      <p:pic>
        <p:nvPicPr>
          <p:cNvPr id="43" name="Graphic 42" descr="Fir tree">
            <a:extLst>
              <a:ext uri="{FF2B5EF4-FFF2-40B4-BE49-F238E27FC236}">
                <a16:creationId xmlns:a16="http://schemas.microsoft.com/office/drawing/2014/main" id="{AF19FE64-1B13-4984-9B7D-B8B89CA16A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3606" y="2496036"/>
            <a:ext cx="1524000" cy="1524000"/>
          </a:xfrm>
          <a:prstGeom prst="rect">
            <a:avLst/>
          </a:prstGeom>
        </p:spPr>
      </p:pic>
      <p:pic>
        <p:nvPicPr>
          <p:cNvPr id="44" name="Graphic 43" descr="Fir tree">
            <a:extLst>
              <a:ext uri="{FF2B5EF4-FFF2-40B4-BE49-F238E27FC236}">
                <a16:creationId xmlns:a16="http://schemas.microsoft.com/office/drawing/2014/main" id="{0BE3B457-C06B-4FEA-B201-097C2FBEEB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7318" y="2638698"/>
            <a:ext cx="676982" cy="676982"/>
          </a:xfrm>
          <a:prstGeom prst="rect">
            <a:avLst/>
          </a:prstGeom>
        </p:spPr>
      </p:pic>
      <p:pic>
        <p:nvPicPr>
          <p:cNvPr id="46" name="Graphic 45" descr="Rabbit">
            <a:extLst>
              <a:ext uri="{FF2B5EF4-FFF2-40B4-BE49-F238E27FC236}">
                <a16:creationId xmlns:a16="http://schemas.microsoft.com/office/drawing/2014/main" id="{376A3CBC-7C3D-493B-A810-8CD7680006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10366930" y="1954011"/>
            <a:ext cx="457200" cy="457200"/>
          </a:xfrm>
          <a:prstGeom prst="rect">
            <a:avLst/>
          </a:prstGeom>
        </p:spPr>
      </p:pic>
      <p:pic>
        <p:nvPicPr>
          <p:cNvPr id="32" name="Graphic 31" descr="Rabbit">
            <a:extLst>
              <a:ext uri="{FF2B5EF4-FFF2-40B4-BE49-F238E27FC236}">
                <a16:creationId xmlns:a16="http://schemas.microsoft.com/office/drawing/2014/main" id="{7C474697-9025-4BBA-A863-686DBB69900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84108" y="5044818"/>
            <a:ext cx="342991" cy="342991"/>
          </a:xfrm>
          <a:prstGeom prst="rect">
            <a:avLst/>
          </a:prstGeom>
        </p:spPr>
      </p:pic>
      <p:pic>
        <p:nvPicPr>
          <p:cNvPr id="34" name="Graphic 33" descr="Rabbit">
            <a:extLst>
              <a:ext uri="{FF2B5EF4-FFF2-40B4-BE49-F238E27FC236}">
                <a16:creationId xmlns:a16="http://schemas.microsoft.com/office/drawing/2014/main" id="{AD4ACC26-BF3F-4757-B021-0AC37DD7469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7973" y="3552395"/>
            <a:ext cx="250623" cy="250623"/>
          </a:xfrm>
          <a:prstGeom prst="rect">
            <a:avLst/>
          </a:prstGeom>
        </p:spPr>
      </p:pic>
      <p:pic>
        <p:nvPicPr>
          <p:cNvPr id="47" name="Graphic 46" descr="Rabbit">
            <a:extLst>
              <a:ext uri="{FF2B5EF4-FFF2-40B4-BE49-F238E27FC236}">
                <a16:creationId xmlns:a16="http://schemas.microsoft.com/office/drawing/2014/main" id="{25244F32-B16C-4175-9183-1BAD71C8276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32051" y="4303336"/>
            <a:ext cx="250623" cy="250623"/>
          </a:xfrm>
          <a:prstGeom prst="rect">
            <a:avLst/>
          </a:prstGeom>
        </p:spPr>
      </p:pic>
      <p:pic>
        <p:nvPicPr>
          <p:cNvPr id="48" name="Graphic 47" descr="Horse">
            <a:extLst>
              <a:ext uri="{FF2B5EF4-FFF2-40B4-BE49-F238E27FC236}">
                <a16:creationId xmlns:a16="http://schemas.microsoft.com/office/drawing/2014/main" id="{21A1829B-F7CD-4ED3-8521-9DFC09A3AE7A}"/>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78272" y="4496366"/>
            <a:ext cx="279272" cy="279272"/>
          </a:xfrm>
          <a:prstGeom prst="rect">
            <a:avLst/>
          </a:prstGeom>
        </p:spPr>
      </p:pic>
      <p:pic>
        <p:nvPicPr>
          <p:cNvPr id="49" name="Graphic 48" descr="Rabbit">
            <a:extLst>
              <a:ext uri="{FF2B5EF4-FFF2-40B4-BE49-F238E27FC236}">
                <a16:creationId xmlns:a16="http://schemas.microsoft.com/office/drawing/2014/main" id="{5B2900C8-91D7-4512-A903-BB2034D4A7B5}"/>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523106" y="6200060"/>
            <a:ext cx="221488" cy="221488"/>
          </a:xfrm>
          <a:prstGeom prst="rect">
            <a:avLst/>
          </a:prstGeom>
          <a:scene3d>
            <a:camera prst="orthographicFront">
              <a:rot lat="0" lon="10800000" rev="0"/>
            </a:camera>
            <a:lightRig rig="threePt" dir="t"/>
          </a:scene3d>
        </p:spPr>
      </p:pic>
      <p:pic>
        <p:nvPicPr>
          <p:cNvPr id="50" name="Graphic 49" descr="Rabbit">
            <a:extLst>
              <a:ext uri="{FF2B5EF4-FFF2-40B4-BE49-F238E27FC236}">
                <a16:creationId xmlns:a16="http://schemas.microsoft.com/office/drawing/2014/main" id="{94B49E24-5A5D-4258-858F-25A484D72C7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48313" y="6275910"/>
            <a:ext cx="291276" cy="291276"/>
          </a:xfrm>
          <a:prstGeom prst="rect">
            <a:avLst/>
          </a:prstGeom>
        </p:spPr>
      </p:pic>
      <p:pic>
        <p:nvPicPr>
          <p:cNvPr id="51" name="Graphic 50" descr="Rabbit">
            <a:extLst>
              <a:ext uri="{FF2B5EF4-FFF2-40B4-BE49-F238E27FC236}">
                <a16:creationId xmlns:a16="http://schemas.microsoft.com/office/drawing/2014/main" id="{269C2D3D-7760-45B9-A90D-D4AAC387DE1D}"/>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75603" y="3786136"/>
            <a:ext cx="205711" cy="205711"/>
          </a:xfrm>
          <a:prstGeom prst="rect">
            <a:avLst/>
          </a:prstGeom>
        </p:spPr>
      </p:pic>
      <p:pic>
        <p:nvPicPr>
          <p:cNvPr id="52" name="Graphic 51" descr="Rabbit">
            <a:extLst>
              <a:ext uri="{FF2B5EF4-FFF2-40B4-BE49-F238E27FC236}">
                <a16:creationId xmlns:a16="http://schemas.microsoft.com/office/drawing/2014/main" id="{117EA549-69A7-45B3-94C4-5374C0D4EED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69019" y="3169874"/>
            <a:ext cx="205711" cy="205711"/>
          </a:xfrm>
          <a:prstGeom prst="rect">
            <a:avLst/>
          </a:prstGeom>
          <a:scene3d>
            <a:camera prst="orthographicFront">
              <a:rot lat="0" lon="10800000" rev="0"/>
            </a:camera>
            <a:lightRig rig="threePt" dir="t"/>
          </a:scene3d>
        </p:spPr>
      </p:pic>
      <p:pic>
        <p:nvPicPr>
          <p:cNvPr id="53" name="Graphic 52" descr="Rabbit">
            <a:extLst>
              <a:ext uri="{FF2B5EF4-FFF2-40B4-BE49-F238E27FC236}">
                <a16:creationId xmlns:a16="http://schemas.microsoft.com/office/drawing/2014/main" id="{8F5D958A-F072-408B-A347-FEE598C8E9BC}"/>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1306433" y="3978671"/>
            <a:ext cx="205711" cy="205711"/>
          </a:xfrm>
          <a:prstGeom prst="rect">
            <a:avLst/>
          </a:prstGeom>
          <a:scene3d>
            <a:camera prst="orthographicFront">
              <a:rot lat="0" lon="10800000" rev="0"/>
            </a:camera>
            <a:lightRig rig="threePt" dir="t"/>
          </a:scene3d>
        </p:spPr>
      </p:pic>
      <p:pic>
        <p:nvPicPr>
          <p:cNvPr id="54" name="Graphic 53" descr="Rabbit">
            <a:extLst>
              <a:ext uri="{FF2B5EF4-FFF2-40B4-BE49-F238E27FC236}">
                <a16:creationId xmlns:a16="http://schemas.microsoft.com/office/drawing/2014/main" id="{C1BF3BB9-4879-4F3D-AE89-D79F367A7461}"/>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15443" y="5409429"/>
            <a:ext cx="279272" cy="279272"/>
          </a:xfrm>
          <a:prstGeom prst="rect">
            <a:avLst/>
          </a:prstGeom>
        </p:spPr>
      </p:pic>
      <p:pic>
        <p:nvPicPr>
          <p:cNvPr id="55" name="Graphic 54" descr="Rabbit">
            <a:extLst>
              <a:ext uri="{FF2B5EF4-FFF2-40B4-BE49-F238E27FC236}">
                <a16:creationId xmlns:a16="http://schemas.microsoft.com/office/drawing/2014/main" id="{EDF67AA9-77EC-49FB-A89B-325B7A6F987E}"/>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15306" y="5349478"/>
            <a:ext cx="221488" cy="221488"/>
          </a:xfrm>
          <a:prstGeom prst="rect">
            <a:avLst/>
          </a:prstGeom>
          <a:scene3d>
            <a:camera prst="orthographicFront">
              <a:rot lat="0" lon="10800000" rev="0"/>
            </a:camera>
            <a:lightRig rig="threePt" dir="t"/>
          </a:scene3d>
        </p:spPr>
      </p:pic>
      <p:pic>
        <p:nvPicPr>
          <p:cNvPr id="56" name="Graphic 55" descr="Rabbit">
            <a:extLst>
              <a:ext uri="{FF2B5EF4-FFF2-40B4-BE49-F238E27FC236}">
                <a16:creationId xmlns:a16="http://schemas.microsoft.com/office/drawing/2014/main" id="{3AEFB8C4-6D88-461B-BB8D-56E6BF14C4C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86671" y="6335091"/>
            <a:ext cx="307061" cy="307061"/>
          </a:xfrm>
          <a:prstGeom prst="rect">
            <a:avLst/>
          </a:prstGeom>
        </p:spPr>
      </p:pic>
      <p:pic>
        <p:nvPicPr>
          <p:cNvPr id="57" name="Graphic 56" descr="Rabbit">
            <a:extLst>
              <a:ext uri="{FF2B5EF4-FFF2-40B4-BE49-F238E27FC236}">
                <a16:creationId xmlns:a16="http://schemas.microsoft.com/office/drawing/2014/main" id="{5B2CC3C3-7098-4FDB-AEDE-DE061FFFC2E8}"/>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53873" y="3749166"/>
            <a:ext cx="205711" cy="205711"/>
          </a:xfrm>
          <a:prstGeom prst="rect">
            <a:avLst/>
          </a:prstGeom>
          <a:scene3d>
            <a:camera prst="orthographicFront">
              <a:rot lat="0" lon="10800000" rev="0"/>
            </a:camera>
            <a:lightRig rig="threePt" dir="t"/>
          </a:scene3d>
        </p:spPr>
      </p:pic>
      <p:pic>
        <p:nvPicPr>
          <p:cNvPr id="58" name="Graphic 57" descr="Rabbit">
            <a:extLst>
              <a:ext uri="{FF2B5EF4-FFF2-40B4-BE49-F238E27FC236}">
                <a16:creationId xmlns:a16="http://schemas.microsoft.com/office/drawing/2014/main" id="{8890EF2B-AB6C-4C8D-8AC3-8C1A41061A4B}"/>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969798" y="3194682"/>
            <a:ext cx="223141" cy="223141"/>
          </a:xfrm>
          <a:prstGeom prst="rect">
            <a:avLst/>
          </a:prstGeom>
        </p:spPr>
      </p:pic>
      <p:pic>
        <p:nvPicPr>
          <p:cNvPr id="59" name="Graphic 58" descr="Rabbit">
            <a:extLst>
              <a:ext uri="{FF2B5EF4-FFF2-40B4-BE49-F238E27FC236}">
                <a16:creationId xmlns:a16="http://schemas.microsoft.com/office/drawing/2014/main" id="{D722CB34-AC31-4C82-AAF4-E80DAEA4464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139203" y="3121919"/>
            <a:ext cx="205711" cy="205711"/>
          </a:xfrm>
          <a:prstGeom prst="rect">
            <a:avLst/>
          </a:prstGeom>
          <a:scene3d>
            <a:camera prst="orthographicFront">
              <a:rot lat="0" lon="10800000" rev="0"/>
            </a:camera>
            <a:lightRig rig="threePt" dir="t"/>
          </a:scene3d>
        </p:spPr>
      </p:pic>
      <p:pic>
        <p:nvPicPr>
          <p:cNvPr id="60" name="Graphic 59" descr="Rabbit">
            <a:extLst>
              <a:ext uri="{FF2B5EF4-FFF2-40B4-BE49-F238E27FC236}">
                <a16:creationId xmlns:a16="http://schemas.microsoft.com/office/drawing/2014/main" id="{4371D577-A175-47D2-9AB1-C9AE345CC1CF}"/>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32732" y="4779580"/>
            <a:ext cx="221488" cy="221488"/>
          </a:xfrm>
          <a:prstGeom prst="rect">
            <a:avLst/>
          </a:prstGeom>
          <a:scene3d>
            <a:camera prst="orthographicFront">
              <a:rot lat="0" lon="10800000" rev="0"/>
            </a:camera>
            <a:lightRig rig="threePt" dir="t"/>
          </a:scene3d>
        </p:spPr>
      </p:pic>
      <p:pic>
        <p:nvPicPr>
          <p:cNvPr id="61" name="Graphic 60" descr="Rabbit">
            <a:extLst>
              <a:ext uri="{FF2B5EF4-FFF2-40B4-BE49-F238E27FC236}">
                <a16:creationId xmlns:a16="http://schemas.microsoft.com/office/drawing/2014/main" id="{3EF500EE-9A4F-4C64-97CC-266DD6DBC453}"/>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213111" y="4530197"/>
            <a:ext cx="203707" cy="203707"/>
          </a:xfrm>
          <a:prstGeom prst="rect">
            <a:avLst/>
          </a:prstGeom>
        </p:spPr>
      </p:pic>
      <p:pic>
        <p:nvPicPr>
          <p:cNvPr id="62" name="Graphic 61" descr="Rabbit">
            <a:extLst>
              <a:ext uri="{FF2B5EF4-FFF2-40B4-BE49-F238E27FC236}">
                <a16:creationId xmlns:a16="http://schemas.microsoft.com/office/drawing/2014/main" id="{F4CC45D0-D93D-4091-A8FF-893D1A388F2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44594" y="6158829"/>
            <a:ext cx="205711" cy="205711"/>
          </a:xfrm>
          <a:prstGeom prst="rect">
            <a:avLst/>
          </a:prstGeom>
          <a:scene3d>
            <a:camera prst="orthographicFront">
              <a:rot lat="0" lon="10800000" rev="0"/>
            </a:camera>
            <a:lightRig rig="threePt" dir="t"/>
          </a:scene3d>
        </p:spPr>
      </p:pic>
      <p:pic>
        <p:nvPicPr>
          <p:cNvPr id="63" name="Graphic 62" descr="Rabbit">
            <a:extLst>
              <a:ext uri="{FF2B5EF4-FFF2-40B4-BE49-F238E27FC236}">
                <a16:creationId xmlns:a16="http://schemas.microsoft.com/office/drawing/2014/main" id="{8BF4E7F2-58A9-4691-A753-D263EF7C9CDC}"/>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965987" y="4164416"/>
            <a:ext cx="320055" cy="320055"/>
          </a:xfrm>
          <a:prstGeom prst="rect">
            <a:avLst/>
          </a:prstGeom>
        </p:spPr>
      </p:pic>
      <p:pic>
        <p:nvPicPr>
          <p:cNvPr id="64" name="Graphic 63" descr="Rabbit">
            <a:extLst>
              <a:ext uri="{FF2B5EF4-FFF2-40B4-BE49-F238E27FC236}">
                <a16:creationId xmlns:a16="http://schemas.microsoft.com/office/drawing/2014/main" id="{E14AA17F-613B-4363-B028-6262DD86E24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188966" y="4100413"/>
            <a:ext cx="253832" cy="253832"/>
          </a:xfrm>
          <a:prstGeom prst="rect">
            <a:avLst/>
          </a:prstGeom>
          <a:scene3d>
            <a:camera prst="orthographicFront">
              <a:rot lat="0" lon="10800000" rev="0"/>
            </a:camera>
            <a:lightRig rig="threePt" dir="t"/>
          </a:scene3d>
        </p:spPr>
      </p:pic>
      <p:pic>
        <p:nvPicPr>
          <p:cNvPr id="65" name="Graphic 64" descr="Rabbit">
            <a:extLst>
              <a:ext uri="{FF2B5EF4-FFF2-40B4-BE49-F238E27FC236}">
                <a16:creationId xmlns:a16="http://schemas.microsoft.com/office/drawing/2014/main" id="{D13103D4-C407-4C99-ACE3-C230C0C04B52}"/>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734028" y="5551656"/>
            <a:ext cx="283709" cy="283709"/>
          </a:xfrm>
          <a:prstGeom prst="rect">
            <a:avLst/>
          </a:prstGeom>
          <a:scene3d>
            <a:camera prst="orthographicFront">
              <a:rot lat="0" lon="10800000" rev="0"/>
            </a:camera>
            <a:lightRig rig="threePt" dir="t"/>
          </a:scene3d>
        </p:spPr>
      </p:pic>
      <p:pic>
        <p:nvPicPr>
          <p:cNvPr id="73" name="Graphic 72" descr="Rabbit">
            <a:extLst>
              <a:ext uri="{FF2B5EF4-FFF2-40B4-BE49-F238E27FC236}">
                <a16:creationId xmlns:a16="http://schemas.microsoft.com/office/drawing/2014/main" id="{27A44887-5645-45F1-9E92-8A72A66A78A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701211" y="5350351"/>
            <a:ext cx="291276" cy="291276"/>
          </a:xfrm>
          <a:prstGeom prst="rect">
            <a:avLst/>
          </a:prstGeom>
        </p:spPr>
      </p:pic>
      <p:pic>
        <p:nvPicPr>
          <p:cNvPr id="66" name="Graphic 65" descr="Rabbit">
            <a:extLst>
              <a:ext uri="{FF2B5EF4-FFF2-40B4-BE49-F238E27FC236}">
                <a16:creationId xmlns:a16="http://schemas.microsoft.com/office/drawing/2014/main" id="{1770409D-7CD7-4F0E-9E05-7C73635C54F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87775" y="3477762"/>
            <a:ext cx="205711" cy="205711"/>
          </a:xfrm>
          <a:prstGeom prst="rect">
            <a:avLst/>
          </a:prstGeom>
          <a:scene3d>
            <a:camera prst="orthographicFront">
              <a:rot lat="0" lon="10800000" rev="0"/>
            </a:camera>
            <a:lightRig rig="threePt" dir="t"/>
          </a:scene3d>
        </p:spPr>
      </p:pic>
      <p:pic>
        <p:nvPicPr>
          <p:cNvPr id="67" name="Graphic 66" descr="Rabbit">
            <a:extLst>
              <a:ext uri="{FF2B5EF4-FFF2-40B4-BE49-F238E27FC236}">
                <a16:creationId xmlns:a16="http://schemas.microsoft.com/office/drawing/2014/main" id="{E42C9B32-4AAC-4454-9D43-A31FD7C2B2DC}"/>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221014" y="4278914"/>
            <a:ext cx="226978" cy="226978"/>
          </a:xfrm>
          <a:prstGeom prst="rect">
            <a:avLst/>
          </a:prstGeom>
        </p:spPr>
      </p:pic>
      <p:pic>
        <p:nvPicPr>
          <p:cNvPr id="68" name="Graphic 67" descr="Rabbit">
            <a:extLst>
              <a:ext uri="{FF2B5EF4-FFF2-40B4-BE49-F238E27FC236}">
                <a16:creationId xmlns:a16="http://schemas.microsoft.com/office/drawing/2014/main" id="{9C28526E-8121-4487-BAD5-520BA2C23458}"/>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521049" y="3929793"/>
            <a:ext cx="205711" cy="205711"/>
          </a:xfrm>
          <a:prstGeom prst="rect">
            <a:avLst/>
          </a:prstGeom>
          <a:scene3d>
            <a:camera prst="orthographicFront">
              <a:rot lat="0" lon="10800000" rev="0"/>
            </a:camera>
            <a:lightRig rig="threePt" dir="t"/>
          </a:scene3d>
        </p:spPr>
      </p:pic>
      <p:pic>
        <p:nvPicPr>
          <p:cNvPr id="69" name="Graphic 68" descr="Rabbit">
            <a:extLst>
              <a:ext uri="{FF2B5EF4-FFF2-40B4-BE49-F238E27FC236}">
                <a16:creationId xmlns:a16="http://schemas.microsoft.com/office/drawing/2014/main" id="{14EAAB5B-4F3D-48F9-BF4B-4F99FB88D80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136508" y="5197218"/>
            <a:ext cx="342991" cy="342991"/>
          </a:xfrm>
          <a:prstGeom prst="rect">
            <a:avLst/>
          </a:prstGeom>
        </p:spPr>
      </p:pic>
      <p:pic>
        <p:nvPicPr>
          <p:cNvPr id="70" name="Graphic 69" descr="Rabbit">
            <a:extLst>
              <a:ext uri="{FF2B5EF4-FFF2-40B4-BE49-F238E27FC236}">
                <a16:creationId xmlns:a16="http://schemas.microsoft.com/office/drawing/2014/main" id="{80FF96FF-B716-4291-B079-3C1B1210B6A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1509119" y="5117058"/>
            <a:ext cx="261807" cy="261807"/>
          </a:xfrm>
          <a:prstGeom prst="rect">
            <a:avLst/>
          </a:prstGeom>
          <a:scene3d>
            <a:camera prst="orthographicFront">
              <a:rot lat="0" lon="10800000" rev="0"/>
            </a:camera>
            <a:lightRig rig="threePt" dir="t"/>
          </a:scene3d>
        </p:spPr>
      </p:pic>
      <p:pic>
        <p:nvPicPr>
          <p:cNvPr id="71" name="Graphic 70" descr="Rabbit">
            <a:extLst>
              <a:ext uri="{FF2B5EF4-FFF2-40B4-BE49-F238E27FC236}">
                <a16:creationId xmlns:a16="http://schemas.microsoft.com/office/drawing/2014/main" id="{8FF90EC4-338D-436F-9306-9E00CD8E24EC}"/>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137673" y="3285587"/>
            <a:ext cx="205711" cy="205711"/>
          </a:xfrm>
          <a:prstGeom prst="rect">
            <a:avLst/>
          </a:prstGeom>
          <a:scene3d>
            <a:camera prst="orthographicFront">
              <a:rot lat="0" lon="10800000" rev="0"/>
            </a:camera>
            <a:lightRig rig="threePt" dir="t"/>
          </a:scene3d>
        </p:spPr>
      </p:pic>
      <p:pic>
        <p:nvPicPr>
          <p:cNvPr id="72" name="Graphic 71" descr="Rabbit">
            <a:extLst>
              <a:ext uri="{FF2B5EF4-FFF2-40B4-BE49-F238E27FC236}">
                <a16:creationId xmlns:a16="http://schemas.microsoft.com/office/drawing/2014/main" id="{E69AC77F-6483-496B-B3BC-0D7554C8D0A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83497" y="5375189"/>
            <a:ext cx="205711" cy="205711"/>
          </a:xfrm>
          <a:prstGeom prst="rect">
            <a:avLst/>
          </a:prstGeom>
          <a:scene3d>
            <a:camera prst="orthographicFront">
              <a:rot lat="0" lon="10800000" rev="0"/>
            </a:camera>
            <a:lightRig rig="threePt" dir="t"/>
          </a:scene3d>
        </p:spPr>
      </p:pic>
      <p:pic>
        <p:nvPicPr>
          <p:cNvPr id="76" name="Graphic 75" descr="Rabbit">
            <a:extLst>
              <a:ext uri="{FF2B5EF4-FFF2-40B4-BE49-F238E27FC236}">
                <a16:creationId xmlns:a16="http://schemas.microsoft.com/office/drawing/2014/main" id="{8443CB3D-7CD1-4BAE-B38B-952B148B442A}"/>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11801" y="3816631"/>
            <a:ext cx="240075" cy="240075"/>
          </a:xfrm>
          <a:prstGeom prst="rect">
            <a:avLst/>
          </a:prstGeom>
        </p:spPr>
      </p:pic>
      <p:pic>
        <p:nvPicPr>
          <p:cNvPr id="77" name="Graphic 76" descr="Rabbit">
            <a:extLst>
              <a:ext uri="{FF2B5EF4-FFF2-40B4-BE49-F238E27FC236}">
                <a16:creationId xmlns:a16="http://schemas.microsoft.com/office/drawing/2014/main" id="{8685634D-DBC5-4945-AF5D-5ECD6EB27D1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752264" y="4116585"/>
            <a:ext cx="221488" cy="221488"/>
          </a:xfrm>
          <a:prstGeom prst="rect">
            <a:avLst/>
          </a:prstGeom>
          <a:scene3d>
            <a:camera prst="orthographicFront">
              <a:rot lat="0" lon="10800000" rev="0"/>
            </a:camera>
            <a:lightRig rig="threePt" dir="t"/>
          </a:scene3d>
        </p:spPr>
      </p:pic>
      <p:pic>
        <p:nvPicPr>
          <p:cNvPr id="78" name="Graphic 77" descr="Rabbit">
            <a:extLst>
              <a:ext uri="{FF2B5EF4-FFF2-40B4-BE49-F238E27FC236}">
                <a16:creationId xmlns:a16="http://schemas.microsoft.com/office/drawing/2014/main" id="{45E2CACB-966B-4834-AA76-11829B4B1201}"/>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531247" y="4198185"/>
            <a:ext cx="252515" cy="252515"/>
          </a:xfrm>
          <a:prstGeom prst="rect">
            <a:avLst/>
          </a:prstGeom>
        </p:spPr>
      </p:pic>
      <p:pic>
        <p:nvPicPr>
          <p:cNvPr id="33" name="Graphic 32" descr="Fir tree">
            <a:extLst>
              <a:ext uri="{FF2B5EF4-FFF2-40B4-BE49-F238E27FC236}">
                <a16:creationId xmlns:a16="http://schemas.microsoft.com/office/drawing/2014/main" id="{46ED193C-63C6-413E-A13A-EB2CE8F97B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04720" y="3656805"/>
            <a:ext cx="914400" cy="914400"/>
          </a:xfrm>
          <a:prstGeom prst="rect">
            <a:avLst/>
          </a:prstGeom>
        </p:spPr>
      </p:pic>
      <p:pic>
        <p:nvPicPr>
          <p:cNvPr id="74" name="Graphic 73" descr="Rabbit">
            <a:extLst>
              <a:ext uri="{FF2B5EF4-FFF2-40B4-BE49-F238E27FC236}">
                <a16:creationId xmlns:a16="http://schemas.microsoft.com/office/drawing/2014/main" id="{3AA3E950-6996-4870-B83D-639FA10473CF}"/>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7010022" y="4036135"/>
            <a:ext cx="185745" cy="185745"/>
          </a:xfrm>
          <a:prstGeom prst="rect">
            <a:avLst/>
          </a:prstGeom>
        </p:spPr>
      </p:pic>
      <p:pic>
        <p:nvPicPr>
          <p:cNvPr id="75" name="Graphic 74" descr="Rabbit">
            <a:extLst>
              <a:ext uri="{FF2B5EF4-FFF2-40B4-BE49-F238E27FC236}">
                <a16:creationId xmlns:a16="http://schemas.microsoft.com/office/drawing/2014/main" id="{1972BF7B-8B29-4D75-8800-D5E0DB479A3B}"/>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235897" y="5527589"/>
            <a:ext cx="205711" cy="205711"/>
          </a:xfrm>
          <a:prstGeom prst="rect">
            <a:avLst/>
          </a:prstGeom>
          <a:scene3d>
            <a:camera prst="orthographicFront">
              <a:rot lat="0" lon="10800000" rev="0"/>
            </a:camera>
            <a:lightRig rig="threePt" dir="t"/>
          </a:scene3d>
        </p:spPr>
      </p:pic>
      <p:pic>
        <p:nvPicPr>
          <p:cNvPr id="79" name="Graphic 78" descr="Rabbit">
            <a:extLst>
              <a:ext uri="{FF2B5EF4-FFF2-40B4-BE49-F238E27FC236}">
                <a16:creationId xmlns:a16="http://schemas.microsoft.com/office/drawing/2014/main" id="{E17EBB4E-2E2F-43BD-A882-44A910D6E62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017670" y="5538771"/>
            <a:ext cx="205711" cy="205711"/>
          </a:xfrm>
          <a:prstGeom prst="rect">
            <a:avLst/>
          </a:prstGeom>
          <a:scene3d>
            <a:camera prst="orthographicFront">
              <a:rot lat="0" lon="10800000" rev="0"/>
            </a:camera>
            <a:lightRig rig="threePt" dir="t"/>
          </a:scene3d>
        </p:spPr>
      </p:pic>
      <p:pic>
        <p:nvPicPr>
          <p:cNvPr id="80" name="Graphic 79" descr="Rabbit">
            <a:extLst>
              <a:ext uri="{FF2B5EF4-FFF2-40B4-BE49-F238E27FC236}">
                <a16:creationId xmlns:a16="http://schemas.microsoft.com/office/drawing/2014/main" id="{25C5C2F4-BC23-4D54-82BF-13C1B193F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08" y="4929882"/>
            <a:ext cx="307061" cy="307061"/>
          </a:xfrm>
          <a:prstGeom prst="rect">
            <a:avLst/>
          </a:prstGeom>
        </p:spPr>
      </p:pic>
      <p:pic>
        <p:nvPicPr>
          <p:cNvPr id="82" name="Graphic 81" descr="Rabbit">
            <a:extLst>
              <a:ext uri="{FF2B5EF4-FFF2-40B4-BE49-F238E27FC236}">
                <a16:creationId xmlns:a16="http://schemas.microsoft.com/office/drawing/2014/main" id="{4F718196-94E8-48D1-9964-E0067A96DB49}"/>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397466" y="3285587"/>
            <a:ext cx="205711" cy="205711"/>
          </a:xfrm>
          <a:prstGeom prst="rect">
            <a:avLst/>
          </a:prstGeom>
          <a:scene3d>
            <a:camera prst="orthographicFront">
              <a:rot lat="0" lon="10800000" rev="0"/>
            </a:camera>
            <a:lightRig rig="threePt" dir="t"/>
          </a:scene3d>
        </p:spPr>
      </p:pic>
      <p:pic>
        <p:nvPicPr>
          <p:cNvPr id="83" name="Graphic 82" descr="Rabbit">
            <a:extLst>
              <a:ext uri="{FF2B5EF4-FFF2-40B4-BE49-F238E27FC236}">
                <a16:creationId xmlns:a16="http://schemas.microsoft.com/office/drawing/2014/main" id="{CE0C1C94-A585-4204-917A-AAA7789D419C}"/>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1479499" y="5381896"/>
            <a:ext cx="205711" cy="205711"/>
          </a:xfrm>
          <a:prstGeom prst="rect">
            <a:avLst/>
          </a:prstGeom>
          <a:scene3d>
            <a:camera prst="orthographicFront">
              <a:rot lat="0" lon="10800000" rev="0"/>
            </a:camera>
            <a:lightRig rig="threePt" dir="t"/>
          </a:scene3d>
        </p:spPr>
      </p:pic>
      <p:pic>
        <p:nvPicPr>
          <p:cNvPr id="84" name="Graphic 83" descr="Rabbit">
            <a:extLst>
              <a:ext uri="{FF2B5EF4-FFF2-40B4-BE49-F238E27FC236}">
                <a16:creationId xmlns:a16="http://schemas.microsoft.com/office/drawing/2014/main" id="{7BCEDCEA-EFDC-4351-9FA8-3DE9034B96E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655601" y="4349308"/>
            <a:ext cx="254922" cy="254922"/>
          </a:xfrm>
          <a:prstGeom prst="rect">
            <a:avLst/>
          </a:prstGeom>
        </p:spPr>
      </p:pic>
      <p:pic>
        <p:nvPicPr>
          <p:cNvPr id="85" name="Graphic 84" descr="Rabbit">
            <a:extLst>
              <a:ext uri="{FF2B5EF4-FFF2-40B4-BE49-F238E27FC236}">
                <a16:creationId xmlns:a16="http://schemas.microsoft.com/office/drawing/2014/main" id="{8BD2DAB7-035F-4811-B9CF-311FD855535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566448" y="4556035"/>
            <a:ext cx="205711" cy="205711"/>
          </a:xfrm>
          <a:prstGeom prst="rect">
            <a:avLst/>
          </a:prstGeom>
          <a:scene3d>
            <a:camera prst="orthographicFront">
              <a:rot lat="0" lon="10800000" rev="0"/>
            </a:camera>
            <a:lightRig rig="threePt" dir="t"/>
          </a:scene3d>
        </p:spPr>
      </p:pic>
      <p:pic>
        <p:nvPicPr>
          <p:cNvPr id="86" name="Graphic 85" descr="Rabbit">
            <a:extLst>
              <a:ext uri="{FF2B5EF4-FFF2-40B4-BE49-F238E27FC236}">
                <a16:creationId xmlns:a16="http://schemas.microsoft.com/office/drawing/2014/main" id="{0B9E2D26-8F01-413A-BC22-CFA74B2075D4}"/>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027667" y="5484751"/>
            <a:ext cx="205711" cy="205711"/>
          </a:xfrm>
          <a:prstGeom prst="rect">
            <a:avLst/>
          </a:prstGeom>
          <a:scene3d>
            <a:camera prst="orthographicFront">
              <a:rot lat="0" lon="10800000" rev="0"/>
            </a:camera>
            <a:lightRig rig="threePt" dir="t"/>
          </a:scene3d>
        </p:spPr>
      </p:pic>
      <p:pic>
        <p:nvPicPr>
          <p:cNvPr id="87" name="Graphic 86" descr="Rabbit">
            <a:extLst>
              <a:ext uri="{FF2B5EF4-FFF2-40B4-BE49-F238E27FC236}">
                <a16:creationId xmlns:a16="http://schemas.microsoft.com/office/drawing/2014/main" id="{D41AF397-79F4-42D7-8877-A7834B2170B1}"/>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373853" y="4451103"/>
            <a:ext cx="205711" cy="205711"/>
          </a:xfrm>
          <a:prstGeom prst="rect">
            <a:avLst/>
          </a:prstGeom>
          <a:scene3d>
            <a:camera prst="orthographicFront">
              <a:rot lat="0" lon="10800000" rev="0"/>
            </a:camera>
            <a:lightRig rig="threePt" dir="t"/>
          </a:scene3d>
        </p:spPr>
      </p:pic>
      <p:pic>
        <p:nvPicPr>
          <p:cNvPr id="88" name="Graphic 87" descr="Rabbit">
            <a:extLst>
              <a:ext uri="{FF2B5EF4-FFF2-40B4-BE49-F238E27FC236}">
                <a16:creationId xmlns:a16="http://schemas.microsoft.com/office/drawing/2014/main" id="{9358F3D2-B62B-4CE5-B7FE-A2433A3690A5}"/>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770535" y="4114333"/>
            <a:ext cx="240075" cy="240075"/>
          </a:xfrm>
          <a:prstGeom prst="rect">
            <a:avLst/>
          </a:prstGeom>
        </p:spPr>
      </p:pic>
      <p:pic>
        <p:nvPicPr>
          <p:cNvPr id="89" name="Graphic 88" descr="Rabbit">
            <a:extLst>
              <a:ext uri="{FF2B5EF4-FFF2-40B4-BE49-F238E27FC236}">
                <a16:creationId xmlns:a16="http://schemas.microsoft.com/office/drawing/2014/main" id="{3843F11E-B117-4358-8357-FA9A9387852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721419" y="3322274"/>
            <a:ext cx="156715" cy="156715"/>
          </a:xfrm>
          <a:prstGeom prst="rect">
            <a:avLst/>
          </a:prstGeom>
          <a:scene3d>
            <a:camera prst="orthographicFront">
              <a:rot lat="0" lon="10800000" rev="0"/>
            </a:camera>
            <a:lightRig rig="threePt" dir="t"/>
          </a:scene3d>
        </p:spPr>
      </p:pic>
      <p:pic>
        <p:nvPicPr>
          <p:cNvPr id="90" name="Graphic 89" descr="Rabbit">
            <a:extLst>
              <a:ext uri="{FF2B5EF4-FFF2-40B4-BE49-F238E27FC236}">
                <a16:creationId xmlns:a16="http://schemas.microsoft.com/office/drawing/2014/main" id="{CBC65DEE-44AB-413B-9161-DA7983550F03}"/>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426443" y="4198185"/>
            <a:ext cx="205711" cy="205711"/>
          </a:xfrm>
          <a:prstGeom prst="rect">
            <a:avLst/>
          </a:prstGeom>
          <a:scene3d>
            <a:camera prst="orthographicFront">
              <a:rot lat="0" lon="10800000" rev="0"/>
            </a:camera>
            <a:lightRig rig="threePt" dir="t"/>
          </a:scene3d>
        </p:spPr>
      </p:pic>
      <p:pic>
        <p:nvPicPr>
          <p:cNvPr id="91" name="Graphic 90" descr="Rabbit">
            <a:extLst>
              <a:ext uri="{FF2B5EF4-FFF2-40B4-BE49-F238E27FC236}">
                <a16:creationId xmlns:a16="http://schemas.microsoft.com/office/drawing/2014/main" id="{46851743-6731-47BF-BF46-F3638783D9E2}"/>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96729" y="3255123"/>
            <a:ext cx="205711" cy="205711"/>
          </a:xfrm>
          <a:prstGeom prst="rect">
            <a:avLst/>
          </a:prstGeom>
        </p:spPr>
      </p:pic>
      <p:pic>
        <p:nvPicPr>
          <p:cNvPr id="92" name="Graphic 91" descr="Rabbit">
            <a:extLst>
              <a:ext uri="{FF2B5EF4-FFF2-40B4-BE49-F238E27FC236}">
                <a16:creationId xmlns:a16="http://schemas.microsoft.com/office/drawing/2014/main" id="{55062E2E-95AF-41C3-BC3D-10AB1E2D10C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9422553" y="4260935"/>
            <a:ext cx="205711" cy="205711"/>
          </a:xfrm>
          <a:prstGeom prst="rect">
            <a:avLst/>
          </a:prstGeom>
          <a:scene3d>
            <a:camera prst="orthographicFront">
              <a:rot lat="0" lon="10800000" rev="0"/>
            </a:camera>
            <a:lightRig rig="threePt" dir="t"/>
          </a:scene3d>
        </p:spPr>
      </p:pic>
      <p:pic>
        <p:nvPicPr>
          <p:cNvPr id="93" name="Graphic 92" descr="Rabbit">
            <a:extLst>
              <a:ext uri="{FF2B5EF4-FFF2-40B4-BE49-F238E27FC236}">
                <a16:creationId xmlns:a16="http://schemas.microsoft.com/office/drawing/2014/main" id="{BF6B0E2A-3A24-4C13-93C9-B8F67174A95B}"/>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3617926">
            <a:off x="8417457" y="-1216514"/>
            <a:ext cx="457200" cy="457200"/>
          </a:xfrm>
          <a:prstGeom prst="rect">
            <a:avLst/>
          </a:prstGeom>
        </p:spPr>
      </p:pic>
      <p:pic>
        <p:nvPicPr>
          <p:cNvPr id="45" name="Graphic 44" descr="Rabbit">
            <a:extLst>
              <a:ext uri="{FF2B5EF4-FFF2-40B4-BE49-F238E27FC236}">
                <a16:creationId xmlns:a16="http://schemas.microsoft.com/office/drawing/2014/main" id="{7DD59033-074B-4E2B-84F1-F522806E08A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919022" y="6297441"/>
            <a:ext cx="818107" cy="818107"/>
          </a:xfrm>
          <a:prstGeom prst="rect">
            <a:avLst/>
          </a:prstGeom>
        </p:spPr>
      </p:pic>
      <p:pic>
        <p:nvPicPr>
          <p:cNvPr id="94" name="Graphic 93" descr="Rabbit">
            <a:extLst>
              <a:ext uri="{FF2B5EF4-FFF2-40B4-BE49-F238E27FC236}">
                <a16:creationId xmlns:a16="http://schemas.microsoft.com/office/drawing/2014/main" id="{D9EA8829-46B4-4579-94EA-CBB45BE62727}"/>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685210" y="391181"/>
            <a:ext cx="320055" cy="320055"/>
          </a:xfrm>
          <a:prstGeom prst="rect">
            <a:avLst/>
          </a:prstGeom>
        </p:spPr>
      </p:pic>
      <p:cxnSp>
        <p:nvCxnSpPr>
          <p:cNvPr id="19" name="Straight Connector 18">
            <a:extLst>
              <a:ext uri="{FF2B5EF4-FFF2-40B4-BE49-F238E27FC236}">
                <a16:creationId xmlns:a16="http://schemas.microsoft.com/office/drawing/2014/main" id="{88AF4263-1397-4546-9FC3-661F7C326F36}"/>
              </a:ext>
            </a:extLst>
          </p:cNvPr>
          <p:cNvCxnSpPr>
            <a:cxnSpLocks/>
            <a:endCxn id="39" idx="2"/>
          </p:cNvCxnSpPr>
          <p:nvPr/>
        </p:nvCxnSpPr>
        <p:spPr>
          <a:xfrm>
            <a:off x="8984972" y="4562841"/>
            <a:ext cx="314104" cy="51434"/>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sp>
        <p:nvSpPr>
          <p:cNvPr id="150" name="Freeform: Shape 149">
            <a:extLst>
              <a:ext uri="{FF2B5EF4-FFF2-40B4-BE49-F238E27FC236}">
                <a16:creationId xmlns:a16="http://schemas.microsoft.com/office/drawing/2014/main" id="{310ABFA0-5632-41B8-8784-E7A8F1AE8CD9}"/>
              </a:ext>
            </a:extLst>
          </p:cNvPr>
          <p:cNvSpPr/>
          <p:nvPr/>
        </p:nvSpPr>
        <p:spPr>
          <a:xfrm>
            <a:off x="9275450" y="4673998"/>
            <a:ext cx="82296" cy="27432"/>
          </a:xfrm>
          <a:custGeom>
            <a:avLst/>
            <a:gdLst>
              <a:gd name="connsiteX0" fmla="*/ 491229 w 569852"/>
              <a:gd name="connsiteY0" fmla="*/ 542331 h 647953"/>
              <a:gd name="connsiteX1" fmla="*/ 512441 w 569852"/>
              <a:gd name="connsiteY1" fmla="*/ 521566 h 647953"/>
              <a:gd name="connsiteX2" fmla="*/ 444232 w 569852"/>
              <a:gd name="connsiteY2" fmla="*/ 487543 h 647953"/>
              <a:gd name="connsiteX3" fmla="*/ 492743 w 569852"/>
              <a:gd name="connsiteY3" fmla="*/ 469512 h 647953"/>
              <a:gd name="connsiteX4" fmla="*/ 521282 w 569852"/>
              <a:gd name="connsiteY4" fmla="*/ 424159 h 647953"/>
              <a:gd name="connsiteX5" fmla="*/ 516813 w 569852"/>
              <a:gd name="connsiteY5" fmla="*/ 413048 h 647953"/>
              <a:gd name="connsiteX6" fmla="*/ 516184 w 569852"/>
              <a:gd name="connsiteY6" fmla="*/ 411990 h 647953"/>
              <a:gd name="connsiteX7" fmla="*/ 466436 w 569852"/>
              <a:gd name="connsiteY7" fmla="*/ 398999 h 647953"/>
              <a:gd name="connsiteX8" fmla="*/ 465435 w 569852"/>
              <a:gd name="connsiteY8" fmla="*/ 399608 h 647953"/>
              <a:gd name="connsiteX9" fmla="*/ 392607 w 569852"/>
              <a:gd name="connsiteY9" fmla="*/ 481885 h 647953"/>
              <a:gd name="connsiteX10" fmla="*/ 370509 w 569852"/>
              <a:gd name="connsiteY10" fmla="*/ 481209 h 647953"/>
              <a:gd name="connsiteX11" fmla="*/ 549836 w 569852"/>
              <a:gd name="connsiteY11" fmla="*/ 196002 h 647953"/>
              <a:gd name="connsiteX12" fmla="*/ 558532 w 569852"/>
              <a:gd name="connsiteY12" fmla="*/ 122101 h 647953"/>
              <a:gd name="connsiteX13" fmla="*/ 484632 w 569852"/>
              <a:gd name="connsiteY13" fmla="*/ 113405 h 647953"/>
              <a:gd name="connsiteX14" fmla="*/ 477246 w 569852"/>
              <a:gd name="connsiteY14" fmla="*/ 120506 h 647953"/>
              <a:gd name="connsiteX15" fmla="*/ 339229 w 569852"/>
              <a:gd name="connsiteY15" fmla="*/ 481704 h 647953"/>
              <a:gd name="connsiteX16" fmla="*/ 304805 w 569852"/>
              <a:gd name="connsiteY16" fmla="*/ 484466 h 647953"/>
              <a:gd name="connsiteX17" fmla="*/ 304805 w 569852"/>
              <a:gd name="connsiteY17" fmla="*/ 484209 h 647953"/>
              <a:gd name="connsiteX18" fmla="*/ 114058 w 569852"/>
              <a:gd name="connsiteY18" fmla="*/ 21294 h 647953"/>
              <a:gd name="connsiteX19" fmla="*/ 21295 w 569852"/>
              <a:gd name="connsiteY19" fmla="*/ 17254 h 647953"/>
              <a:gd name="connsiteX20" fmla="*/ 17255 w 569852"/>
              <a:gd name="connsiteY20" fmla="*/ 110018 h 647953"/>
              <a:gd name="connsiteX21" fmla="*/ 26714 w 569852"/>
              <a:gd name="connsiteY21" fmla="*/ 118516 h 647953"/>
              <a:gd name="connsiteX22" fmla="*/ 271744 w 569852"/>
              <a:gd name="connsiteY22" fmla="*/ 489924 h 647953"/>
              <a:gd name="connsiteX23" fmla="*/ 251123 w 569852"/>
              <a:gd name="connsiteY23" fmla="*/ 495363 h 647953"/>
              <a:gd name="connsiteX24" fmla="*/ 160444 w 569852"/>
              <a:gd name="connsiteY24" fmla="*/ 393341 h 647953"/>
              <a:gd name="connsiteX25" fmla="*/ 97869 w 569852"/>
              <a:gd name="connsiteY25" fmla="*/ 407510 h 647953"/>
              <a:gd name="connsiteX26" fmla="*/ 97075 w 569852"/>
              <a:gd name="connsiteY26" fmla="*/ 408819 h 647953"/>
              <a:gd name="connsiteX27" fmla="*/ 96294 w 569852"/>
              <a:gd name="connsiteY27" fmla="*/ 410133 h 647953"/>
              <a:gd name="connsiteX28" fmla="*/ 112430 w 569852"/>
              <a:gd name="connsiteY28" fmla="*/ 475024 h 647953"/>
              <a:gd name="connsiteX29" fmla="*/ 126335 w 569852"/>
              <a:gd name="connsiteY29" fmla="*/ 480618 h 647953"/>
              <a:gd name="connsiteX30" fmla="*/ 202802 w 569852"/>
              <a:gd name="connsiteY30" fmla="*/ 512260 h 647953"/>
              <a:gd name="connsiteX31" fmla="*/ 166398 w 569852"/>
              <a:gd name="connsiteY31" fmla="*/ 510812 h 647953"/>
              <a:gd name="connsiteX32" fmla="*/ 38134 w 569852"/>
              <a:gd name="connsiteY32" fmla="*/ 545798 h 647953"/>
              <a:gd name="connsiteX33" fmla="*/ 91179 w 569852"/>
              <a:gd name="connsiteY33" fmla="*/ 574087 h 647953"/>
              <a:gd name="connsiteX34" fmla="*/ 87816 w 569852"/>
              <a:gd name="connsiteY34" fmla="*/ 584755 h 647953"/>
              <a:gd name="connsiteX35" fmla="*/ 319493 w 569852"/>
              <a:gd name="connsiteY35" fmla="*/ 647953 h 647953"/>
              <a:gd name="connsiteX36" fmla="*/ 551208 w 569852"/>
              <a:gd name="connsiteY36" fmla="*/ 584755 h 647953"/>
              <a:gd name="connsiteX37" fmla="*/ 491229 w 569852"/>
              <a:gd name="connsiteY37" fmla="*/ 542331 h 647953"/>
              <a:gd name="connsiteX0" fmla="*/ 491229 w 569852"/>
              <a:gd name="connsiteY0" fmla="*/ 525077 h 630699"/>
              <a:gd name="connsiteX1" fmla="*/ 512441 w 569852"/>
              <a:gd name="connsiteY1" fmla="*/ 504312 h 630699"/>
              <a:gd name="connsiteX2" fmla="*/ 444232 w 569852"/>
              <a:gd name="connsiteY2" fmla="*/ 470289 h 630699"/>
              <a:gd name="connsiteX3" fmla="*/ 492743 w 569852"/>
              <a:gd name="connsiteY3" fmla="*/ 452258 h 630699"/>
              <a:gd name="connsiteX4" fmla="*/ 521282 w 569852"/>
              <a:gd name="connsiteY4" fmla="*/ 406905 h 630699"/>
              <a:gd name="connsiteX5" fmla="*/ 516813 w 569852"/>
              <a:gd name="connsiteY5" fmla="*/ 395794 h 630699"/>
              <a:gd name="connsiteX6" fmla="*/ 516184 w 569852"/>
              <a:gd name="connsiteY6" fmla="*/ 394736 h 630699"/>
              <a:gd name="connsiteX7" fmla="*/ 466436 w 569852"/>
              <a:gd name="connsiteY7" fmla="*/ 381745 h 630699"/>
              <a:gd name="connsiteX8" fmla="*/ 465435 w 569852"/>
              <a:gd name="connsiteY8" fmla="*/ 382354 h 630699"/>
              <a:gd name="connsiteX9" fmla="*/ 392607 w 569852"/>
              <a:gd name="connsiteY9" fmla="*/ 464631 h 630699"/>
              <a:gd name="connsiteX10" fmla="*/ 370509 w 569852"/>
              <a:gd name="connsiteY10" fmla="*/ 463955 h 630699"/>
              <a:gd name="connsiteX11" fmla="*/ 549836 w 569852"/>
              <a:gd name="connsiteY11" fmla="*/ 178748 h 630699"/>
              <a:gd name="connsiteX12" fmla="*/ 558532 w 569852"/>
              <a:gd name="connsiteY12" fmla="*/ 104847 h 630699"/>
              <a:gd name="connsiteX13" fmla="*/ 484632 w 569852"/>
              <a:gd name="connsiteY13" fmla="*/ 96151 h 630699"/>
              <a:gd name="connsiteX14" fmla="*/ 477246 w 569852"/>
              <a:gd name="connsiteY14" fmla="*/ 103252 h 630699"/>
              <a:gd name="connsiteX15" fmla="*/ 339229 w 569852"/>
              <a:gd name="connsiteY15" fmla="*/ 464450 h 630699"/>
              <a:gd name="connsiteX16" fmla="*/ 304805 w 569852"/>
              <a:gd name="connsiteY16" fmla="*/ 467212 h 630699"/>
              <a:gd name="connsiteX17" fmla="*/ 304805 w 569852"/>
              <a:gd name="connsiteY17" fmla="*/ 466955 h 630699"/>
              <a:gd name="connsiteX18" fmla="*/ 21295 w 569852"/>
              <a:gd name="connsiteY18" fmla="*/ 0 h 630699"/>
              <a:gd name="connsiteX19" fmla="*/ 17255 w 569852"/>
              <a:gd name="connsiteY19" fmla="*/ 92764 h 630699"/>
              <a:gd name="connsiteX20" fmla="*/ 26714 w 569852"/>
              <a:gd name="connsiteY20" fmla="*/ 101262 h 630699"/>
              <a:gd name="connsiteX21" fmla="*/ 271744 w 569852"/>
              <a:gd name="connsiteY21" fmla="*/ 472670 h 630699"/>
              <a:gd name="connsiteX22" fmla="*/ 251123 w 569852"/>
              <a:gd name="connsiteY22" fmla="*/ 478109 h 630699"/>
              <a:gd name="connsiteX23" fmla="*/ 160444 w 569852"/>
              <a:gd name="connsiteY23" fmla="*/ 376087 h 630699"/>
              <a:gd name="connsiteX24" fmla="*/ 97869 w 569852"/>
              <a:gd name="connsiteY24" fmla="*/ 390256 h 630699"/>
              <a:gd name="connsiteX25" fmla="*/ 97075 w 569852"/>
              <a:gd name="connsiteY25" fmla="*/ 391565 h 630699"/>
              <a:gd name="connsiteX26" fmla="*/ 96294 w 569852"/>
              <a:gd name="connsiteY26" fmla="*/ 392879 h 630699"/>
              <a:gd name="connsiteX27" fmla="*/ 112430 w 569852"/>
              <a:gd name="connsiteY27" fmla="*/ 457770 h 630699"/>
              <a:gd name="connsiteX28" fmla="*/ 126335 w 569852"/>
              <a:gd name="connsiteY28" fmla="*/ 463364 h 630699"/>
              <a:gd name="connsiteX29" fmla="*/ 202802 w 569852"/>
              <a:gd name="connsiteY29" fmla="*/ 495006 h 630699"/>
              <a:gd name="connsiteX30" fmla="*/ 166398 w 569852"/>
              <a:gd name="connsiteY30" fmla="*/ 493558 h 630699"/>
              <a:gd name="connsiteX31" fmla="*/ 38134 w 569852"/>
              <a:gd name="connsiteY31" fmla="*/ 528544 h 630699"/>
              <a:gd name="connsiteX32" fmla="*/ 91179 w 569852"/>
              <a:gd name="connsiteY32" fmla="*/ 556833 h 630699"/>
              <a:gd name="connsiteX33" fmla="*/ 87816 w 569852"/>
              <a:gd name="connsiteY33" fmla="*/ 567501 h 630699"/>
              <a:gd name="connsiteX34" fmla="*/ 319493 w 569852"/>
              <a:gd name="connsiteY34" fmla="*/ 630699 h 630699"/>
              <a:gd name="connsiteX35" fmla="*/ 551208 w 569852"/>
              <a:gd name="connsiteY35" fmla="*/ 567501 h 630699"/>
              <a:gd name="connsiteX36" fmla="*/ 491229 w 569852"/>
              <a:gd name="connsiteY36" fmla="*/ 525077 h 630699"/>
              <a:gd name="connsiteX0" fmla="*/ 493019 w 571642"/>
              <a:gd name="connsiteY0" fmla="*/ 457858 h 563480"/>
              <a:gd name="connsiteX1" fmla="*/ 514231 w 571642"/>
              <a:gd name="connsiteY1" fmla="*/ 437093 h 563480"/>
              <a:gd name="connsiteX2" fmla="*/ 446022 w 571642"/>
              <a:gd name="connsiteY2" fmla="*/ 403070 h 563480"/>
              <a:gd name="connsiteX3" fmla="*/ 494533 w 571642"/>
              <a:gd name="connsiteY3" fmla="*/ 385039 h 563480"/>
              <a:gd name="connsiteX4" fmla="*/ 523072 w 571642"/>
              <a:gd name="connsiteY4" fmla="*/ 339686 h 563480"/>
              <a:gd name="connsiteX5" fmla="*/ 518603 w 571642"/>
              <a:gd name="connsiteY5" fmla="*/ 328575 h 563480"/>
              <a:gd name="connsiteX6" fmla="*/ 517974 w 571642"/>
              <a:gd name="connsiteY6" fmla="*/ 327517 h 563480"/>
              <a:gd name="connsiteX7" fmla="*/ 468226 w 571642"/>
              <a:gd name="connsiteY7" fmla="*/ 314526 h 563480"/>
              <a:gd name="connsiteX8" fmla="*/ 467225 w 571642"/>
              <a:gd name="connsiteY8" fmla="*/ 315135 h 563480"/>
              <a:gd name="connsiteX9" fmla="*/ 394397 w 571642"/>
              <a:gd name="connsiteY9" fmla="*/ 397412 h 563480"/>
              <a:gd name="connsiteX10" fmla="*/ 372299 w 571642"/>
              <a:gd name="connsiteY10" fmla="*/ 396736 h 563480"/>
              <a:gd name="connsiteX11" fmla="*/ 551626 w 571642"/>
              <a:gd name="connsiteY11" fmla="*/ 111529 h 563480"/>
              <a:gd name="connsiteX12" fmla="*/ 560322 w 571642"/>
              <a:gd name="connsiteY12" fmla="*/ 37628 h 563480"/>
              <a:gd name="connsiteX13" fmla="*/ 486422 w 571642"/>
              <a:gd name="connsiteY13" fmla="*/ 28932 h 563480"/>
              <a:gd name="connsiteX14" fmla="*/ 479036 w 571642"/>
              <a:gd name="connsiteY14" fmla="*/ 36033 h 563480"/>
              <a:gd name="connsiteX15" fmla="*/ 341019 w 571642"/>
              <a:gd name="connsiteY15" fmla="*/ 397231 h 563480"/>
              <a:gd name="connsiteX16" fmla="*/ 306595 w 571642"/>
              <a:gd name="connsiteY16" fmla="*/ 399993 h 563480"/>
              <a:gd name="connsiteX17" fmla="*/ 306595 w 571642"/>
              <a:gd name="connsiteY17" fmla="*/ 399736 h 563480"/>
              <a:gd name="connsiteX18" fmla="*/ 19045 w 571642"/>
              <a:gd name="connsiteY18" fmla="*/ 25545 h 563480"/>
              <a:gd name="connsiteX19" fmla="*/ 28504 w 571642"/>
              <a:gd name="connsiteY19" fmla="*/ 34043 h 563480"/>
              <a:gd name="connsiteX20" fmla="*/ 273534 w 571642"/>
              <a:gd name="connsiteY20" fmla="*/ 405451 h 563480"/>
              <a:gd name="connsiteX21" fmla="*/ 252913 w 571642"/>
              <a:gd name="connsiteY21" fmla="*/ 410890 h 563480"/>
              <a:gd name="connsiteX22" fmla="*/ 162234 w 571642"/>
              <a:gd name="connsiteY22" fmla="*/ 308868 h 563480"/>
              <a:gd name="connsiteX23" fmla="*/ 99659 w 571642"/>
              <a:gd name="connsiteY23" fmla="*/ 323037 h 563480"/>
              <a:gd name="connsiteX24" fmla="*/ 98865 w 571642"/>
              <a:gd name="connsiteY24" fmla="*/ 324346 h 563480"/>
              <a:gd name="connsiteX25" fmla="*/ 98084 w 571642"/>
              <a:gd name="connsiteY25" fmla="*/ 325660 h 563480"/>
              <a:gd name="connsiteX26" fmla="*/ 114220 w 571642"/>
              <a:gd name="connsiteY26" fmla="*/ 390551 h 563480"/>
              <a:gd name="connsiteX27" fmla="*/ 128125 w 571642"/>
              <a:gd name="connsiteY27" fmla="*/ 396145 h 563480"/>
              <a:gd name="connsiteX28" fmla="*/ 204592 w 571642"/>
              <a:gd name="connsiteY28" fmla="*/ 427787 h 563480"/>
              <a:gd name="connsiteX29" fmla="*/ 168188 w 571642"/>
              <a:gd name="connsiteY29" fmla="*/ 426339 h 563480"/>
              <a:gd name="connsiteX30" fmla="*/ 39924 w 571642"/>
              <a:gd name="connsiteY30" fmla="*/ 461325 h 563480"/>
              <a:gd name="connsiteX31" fmla="*/ 92969 w 571642"/>
              <a:gd name="connsiteY31" fmla="*/ 489614 h 563480"/>
              <a:gd name="connsiteX32" fmla="*/ 89606 w 571642"/>
              <a:gd name="connsiteY32" fmla="*/ 500282 h 563480"/>
              <a:gd name="connsiteX33" fmla="*/ 321283 w 571642"/>
              <a:gd name="connsiteY33" fmla="*/ 563480 h 563480"/>
              <a:gd name="connsiteX34" fmla="*/ 552998 w 571642"/>
              <a:gd name="connsiteY34" fmla="*/ 500282 h 563480"/>
              <a:gd name="connsiteX35" fmla="*/ 493019 w 571642"/>
              <a:gd name="connsiteY35" fmla="*/ 457858 h 563480"/>
              <a:gd name="connsiteX0" fmla="*/ 474076 w 552699"/>
              <a:gd name="connsiteY0" fmla="*/ 440247 h 545869"/>
              <a:gd name="connsiteX1" fmla="*/ 495288 w 552699"/>
              <a:gd name="connsiteY1" fmla="*/ 419482 h 545869"/>
              <a:gd name="connsiteX2" fmla="*/ 427079 w 552699"/>
              <a:gd name="connsiteY2" fmla="*/ 385459 h 545869"/>
              <a:gd name="connsiteX3" fmla="*/ 475590 w 552699"/>
              <a:gd name="connsiteY3" fmla="*/ 367428 h 545869"/>
              <a:gd name="connsiteX4" fmla="*/ 504129 w 552699"/>
              <a:gd name="connsiteY4" fmla="*/ 322075 h 545869"/>
              <a:gd name="connsiteX5" fmla="*/ 499660 w 552699"/>
              <a:gd name="connsiteY5" fmla="*/ 310964 h 545869"/>
              <a:gd name="connsiteX6" fmla="*/ 499031 w 552699"/>
              <a:gd name="connsiteY6" fmla="*/ 309906 h 545869"/>
              <a:gd name="connsiteX7" fmla="*/ 449283 w 552699"/>
              <a:gd name="connsiteY7" fmla="*/ 296915 h 545869"/>
              <a:gd name="connsiteX8" fmla="*/ 448282 w 552699"/>
              <a:gd name="connsiteY8" fmla="*/ 297524 h 545869"/>
              <a:gd name="connsiteX9" fmla="*/ 375454 w 552699"/>
              <a:gd name="connsiteY9" fmla="*/ 379801 h 545869"/>
              <a:gd name="connsiteX10" fmla="*/ 353356 w 552699"/>
              <a:gd name="connsiteY10" fmla="*/ 379125 h 545869"/>
              <a:gd name="connsiteX11" fmla="*/ 532683 w 552699"/>
              <a:gd name="connsiteY11" fmla="*/ 93918 h 545869"/>
              <a:gd name="connsiteX12" fmla="*/ 541379 w 552699"/>
              <a:gd name="connsiteY12" fmla="*/ 20017 h 545869"/>
              <a:gd name="connsiteX13" fmla="*/ 467479 w 552699"/>
              <a:gd name="connsiteY13" fmla="*/ 11321 h 545869"/>
              <a:gd name="connsiteX14" fmla="*/ 460093 w 552699"/>
              <a:gd name="connsiteY14" fmla="*/ 18422 h 545869"/>
              <a:gd name="connsiteX15" fmla="*/ 322076 w 552699"/>
              <a:gd name="connsiteY15" fmla="*/ 379620 h 545869"/>
              <a:gd name="connsiteX16" fmla="*/ 287652 w 552699"/>
              <a:gd name="connsiteY16" fmla="*/ 382382 h 545869"/>
              <a:gd name="connsiteX17" fmla="*/ 287652 w 552699"/>
              <a:gd name="connsiteY17" fmla="*/ 382125 h 545869"/>
              <a:gd name="connsiteX18" fmla="*/ 102 w 552699"/>
              <a:gd name="connsiteY18" fmla="*/ 7934 h 545869"/>
              <a:gd name="connsiteX19" fmla="*/ 254591 w 552699"/>
              <a:gd name="connsiteY19" fmla="*/ 387840 h 545869"/>
              <a:gd name="connsiteX20" fmla="*/ 233970 w 552699"/>
              <a:gd name="connsiteY20" fmla="*/ 393279 h 545869"/>
              <a:gd name="connsiteX21" fmla="*/ 143291 w 552699"/>
              <a:gd name="connsiteY21" fmla="*/ 291257 h 545869"/>
              <a:gd name="connsiteX22" fmla="*/ 80716 w 552699"/>
              <a:gd name="connsiteY22" fmla="*/ 305426 h 545869"/>
              <a:gd name="connsiteX23" fmla="*/ 79922 w 552699"/>
              <a:gd name="connsiteY23" fmla="*/ 306735 h 545869"/>
              <a:gd name="connsiteX24" fmla="*/ 79141 w 552699"/>
              <a:gd name="connsiteY24" fmla="*/ 308049 h 545869"/>
              <a:gd name="connsiteX25" fmla="*/ 95277 w 552699"/>
              <a:gd name="connsiteY25" fmla="*/ 372940 h 545869"/>
              <a:gd name="connsiteX26" fmla="*/ 109182 w 552699"/>
              <a:gd name="connsiteY26" fmla="*/ 378534 h 545869"/>
              <a:gd name="connsiteX27" fmla="*/ 185649 w 552699"/>
              <a:gd name="connsiteY27" fmla="*/ 410176 h 545869"/>
              <a:gd name="connsiteX28" fmla="*/ 149245 w 552699"/>
              <a:gd name="connsiteY28" fmla="*/ 408728 h 545869"/>
              <a:gd name="connsiteX29" fmla="*/ 20981 w 552699"/>
              <a:gd name="connsiteY29" fmla="*/ 443714 h 545869"/>
              <a:gd name="connsiteX30" fmla="*/ 74026 w 552699"/>
              <a:gd name="connsiteY30" fmla="*/ 472003 h 545869"/>
              <a:gd name="connsiteX31" fmla="*/ 70663 w 552699"/>
              <a:gd name="connsiteY31" fmla="*/ 482671 h 545869"/>
              <a:gd name="connsiteX32" fmla="*/ 302340 w 552699"/>
              <a:gd name="connsiteY32" fmla="*/ 545869 h 545869"/>
              <a:gd name="connsiteX33" fmla="*/ 534055 w 552699"/>
              <a:gd name="connsiteY33" fmla="*/ 482671 h 545869"/>
              <a:gd name="connsiteX34" fmla="*/ 474076 w 552699"/>
              <a:gd name="connsiteY3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22310 w 531718"/>
              <a:gd name="connsiteY20" fmla="*/ 291257 h 545869"/>
              <a:gd name="connsiteX21" fmla="*/ 59735 w 531718"/>
              <a:gd name="connsiteY21" fmla="*/ 305426 h 545869"/>
              <a:gd name="connsiteX22" fmla="*/ 58941 w 531718"/>
              <a:gd name="connsiteY22" fmla="*/ 306735 h 545869"/>
              <a:gd name="connsiteX23" fmla="*/ 58160 w 531718"/>
              <a:gd name="connsiteY23" fmla="*/ 308049 h 545869"/>
              <a:gd name="connsiteX24" fmla="*/ 74296 w 531718"/>
              <a:gd name="connsiteY24" fmla="*/ 372940 h 545869"/>
              <a:gd name="connsiteX25" fmla="*/ 88201 w 531718"/>
              <a:gd name="connsiteY25" fmla="*/ 378534 h 545869"/>
              <a:gd name="connsiteX26" fmla="*/ 164668 w 531718"/>
              <a:gd name="connsiteY26" fmla="*/ 410176 h 545869"/>
              <a:gd name="connsiteX27" fmla="*/ 128264 w 531718"/>
              <a:gd name="connsiteY27" fmla="*/ 408728 h 545869"/>
              <a:gd name="connsiteX28" fmla="*/ 0 w 531718"/>
              <a:gd name="connsiteY28" fmla="*/ 443714 h 545869"/>
              <a:gd name="connsiteX29" fmla="*/ 53045 w 531718"/>
              <a:gd name="connsiteY29" fmla="*/ 472003 h 545869"/>
              <a:gd name="connsiteX30" fmla="*/ 49682 w 531718"/>
              <a:gd name="connsiteY30" fmla="*/ 482671 h 545869"/>
              <a:gd name="connsiteX31" fmla="*/ 281359 w 531718"/>
              <a:gd name="connsiteY31" fmla="*/ 545869 h 545869"/>
              <a:gd name="connsiteX32" fmla="*/ 513074 w 531718"/>
              <a:gd name="connsiteY32" fmla="*/ 482671 h 545869"/>
              <a:gd name="connsiteX33" fmla="*/ 453095 w 531718"/>
              <a:gd name="connsiteY3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58160 w 531718"/>
              <a:gd name="connsiteY22" fmla="*/ 308049 h 545869"/>
              <a:gd name="connsiteX23" fmla="*/ 74296 w 531718"/>
              <a:gd name="connsiteY23" fmla="*/ 372940 h 545869"/>
              <a:gd name="connsiteX24" fmla="*/ 88201 w 531718"/>
              <a:gd name="connsiteY24" fmla="*/ 378534 h 545869"/>
              <a:gd name="connsiteX25" fmla="*/ 164668 w 531718"/>
              <a:gd name="connsiteY25" fmla="*/ 410176 h 545869"/>
              <a:gd name="connsiteX26" fmla="*/ 128264 w 531718"/>
              <a:gd name="connsiteY26" fmla="*/ 408728 h 545869"/>
              <a:gd name="connsiteX27" fmla="*/ 0 w 531718"/>
              <a:gd name="connsiteY27" fmla="*/ 443714 h 545869"/>
              <a:gd name="connsiteX28" fmla="*/ 53045 w 531718"/>
              <a:gd name="connsiteY28" fmla="*/ 472003 h 545869"/>
              <a:gd name="connsiteX29" fmla="*/ 49682 w 531718"/>
              <a:gd name="connsiteY29" fmla="*/ 482671 h 545869"/>
              <a:gd name="connsiteX30" fmla="*/ 281359 w 531718"/>
              <a:gd name="connsiteY30" fmla="*/ 545869 h 545869"/>
              <a:gd name="connsiteX31" fmla="*/ 513074 w 531718"/>
              <a:gd name="connsiteY31" fmla="*/ 482671 h 545869"/>
              <a:gd name="connsiteX32" fmla="*/ 453095 w 531718"/>
              <a:gd name="connsiteY3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58941 w 531718"/>
              <a:gd name="connsiteY21" fmla="*/ 306735 h 545869"/>
              <a:gd name="connsiteX22" fmla="*/ 74296 w 531718"/>
              <a:gd name="connsiteY22" fmla="*/ 372940 h 545869"/>
              <a:gd name="connsiteX23" fmla="*/ 88201 w 531718"/>
              <a:gd name="connsiteY23" fmla="*/ 378534 h 545869"/>
              <a:gd name="connsiteX24" fmla="*/ 164668 w 531718"/>
              <a:gd name="connsiteY24" fmla="*/ 410176 h 545869"/>
              <a:gd name="connsiteX25" fmla="*/ 128264 w 531718"/>
              <a:gd name="connsiteY25" fmla="*/ 408728 h 545869"/>
              <a:gd name="connsiteX26" fmla="*/ 0 w 531718"/>
              <a:gd name="connsiteY26" fmla="*/ 443714 h 545869"/>
              <a:gd name="connsiteX27" fmla="*/ 53045 w 531718"/>
              <a:gd name="connsiteY27" fmla="*/ 472003 h 545869"/>
              <a:gd name="connsiteX28" fmla="*/ 49682 w 531718"/>
              <a:gd name="connsiteY28" fmla="*/ 482671 h 545869"/>
              <a:gd name="connsiteX29" fmla="*/ 281359 w 531718"/>
              <a:gd name="connsiteY29" fmla="*/ 545869 h 545869"/>
              <a:gd name="connsiteX30" fmla="*/ 513074 w 531718"/>
              <a:gd name="connsiteY30" fmla="*/ 482671 h 545869"/>
              <a:gd name="connsiteX31" fmla="*/ 453095 w 531718"/>
              <a:gd name="connsiteY31"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59735 w 531718"/>
              <a:gd name="connsiteY20" fmla="*/ 305426 h 545869"/>
              <a:gd name="connsiteX21" fmla="*/ 74296 w 531718"/>
              <a:gd name="connsiteY21" fmla="*/ 372940 h 545869"/>
              <a:gd name="connsiteX22" fmla="*/ 88201 w 531718"/>
              <a:gd name="connsiteY22" fmla="*/ 378534 h 545869"/>
              <a:gd name="connsiteX23" fmla="*/ 164668 w 531718"/>
              <a:gd name="connsiteY23" fmla="*/ 410176 h 545869"/>
              <a:gd name="connsiteX24" fmla="*/ 128264 w 531718"/>
              <a:gd name="connsiteY24" fmla="*/ 408728 h 545869"/>
              <a:gd name="connsiteX25" fmla="*/ 0 w 531718"/>
              <a:gd name="connsiteY25" fmla="*/ 443714 h 545869"/>
              <a:gd name="connsiteX26" fmla="*/ 53045 w 531718"/>
              <a:gd name="connsiteY26" fmla="*/ 472003 h 545869"/>
              <a:gd name="connsiteX27" fmla="*/ 49682 w 531718"/>
              <a:gd name="connsiteY27" fmla="*/ 482671 h 545869"/>
              <a:gd name="connsiteX28" fmla="*/ 281359 w 531718"/>
              <a:gd name="connsiteY28" fmla="*/ 545869 h 545869"/>
              <a:gd name="connsiteX29" fmla="*/ 513074 w 531718"/>
              <a:gd name="connsiteY29" fmla="*/ 482671 h 545869"/>
              <a:gd name="connsiteX30" fmla="*/ 453095 w 531718"/>
              <a:gd name="connsiteY30"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74296 w 531718"/>
              <a:gd name="connsiteY20" fmla="*/ 372940 h 545869"/>
              <a:gd name="connsiteX21" fmla="*/ 88201 w 531718"/>
              <a:gd name="connsiteY21" fmla="*/ 378534 h 545869"/>
              <a:gd name="connsiteX22" fmla="*/ 164668 w 531718"/>
              <a:gd name="connsiteY22" fmla="*/ 410176 h 545869"/>
              <a:gd name="connsiteX23" fmla="*/ 128264 w 531718"/>
              <a:gd name="connsiteY23" fmla="*/ 408728 h 545869"/>
              <a:gd name="connsiteX24" fmla="*/ 0 w 531718"/>
              <a:gd name="connsiteY24" fmla="*/ 443714 h 545869"/>
              <a:gd name="connsiteX25" fmla="*/ 53045 w 531718"/>
              <a:gd name="connsiteY25" fmla="*/ 472003 h 545869"/>
              <a:gd name="connsiteX26" fmla="*/ 49682 w 531718"/>
              <a:gd name="connsiteY26" fmla="*/ 482671 h 545869"/>
              <a:gd name="connsiteX27" fmla="*/ 281359 w 531718"/>
              <a:gd name="connsiteY27" fmla="*/ 545869 h 545869"/>
              <a:gd name="connsiteX28" fmla="*/ 513074 w 531718"/>
              <a:gd name="connsiteY28" fmla="*/ 482671 h 545869"/>
              <a:gd name="connsiteX29" fmla="*/ 453095 w 531718"/>
              <a:gd name="connsiteY29"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88201 w 531718"/>
              <a:gd name="connsiteY20" fmla="*/ 378534 h 545869"/>
              <a:gd name="connsiteX21" fmla="*/ 164668 w 531718"/>
              <a:gd name="connsiteY21" fmla="*/ 410176 h 545869"/>
              <a:gd name="connsiteX22" fmla="*/ 128264 w 531718"/>
              <a:gd name="connsiteY22" fmla="*/ 408728 h 545869"/>
              <a:gd name="connsiteX23" fmla="*/ 0 w 531718"/>
              <a:gd name="connsiteY23" fmla="*/ 443714 h 545869"/>
              <a:gd name="connsiteX24" fmla="*/ 53045 w 531718"/>
              <a:gd name="connsiteY24" fmla="*/ 472003 h 545869"/>
              <a:gd name="connsiteX25" fmla="*/ 49682 w 531718"/>
              <a:gd name="connsiteY25" fmla="*/ 482671 h 545869"/>
              <a:gd name="connsiteX26" fmla="*/ 281359 w 531718"/>
              <a:gd name="connsiteY26" fmla="*/ 545869 h 545869"/>
              <a:gd name="connsiteX27" fmla="*/ 513074 w 531718"/>
              <a:gd name="connsiteY27" fmla="*/ 482671 h 545869"/>
              <a:gd name="connsiteX28" fmla="*/ 453095 w 531718"/>
              <a:gd name="connsiteY28"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427301 w 531718"/>
              <a:gd name="connsiteY8" fmla="*/ 297524 h 545869"/>
              <a:gd name="connsiteX9" fmla="*/ 354473 w 531718"/>
              <a:gd name="connsiteY9" fmla="*/ 379801 h 545869"/>
              <a:gd name="connsiteX10" fmla="*/ 332375 w 531718"/>
              <a:gd name="connsiteY10" fmla="*/ 379125 h 545869"/>
              <a:gd name="connsiteX11" fmla="*/ 511702 w 531718"/>
              <a:gd name="connsiteY11" fmla="*/ 93918 h 545869"/>
              <a:gd name="connsiteX12" fmla="*/ 520398 w 531718"/>
              <a:gd name="connsiteY12" fmla="*/ 20017 h 545869"/>
              <a:gd name="connsiteX13" fmla="*/ 446498 w 531718"/>
              <a:gd name="connsiteY13" fmla="*/ 11321 h 545869"/>
              <a:gd name="connsiteX14" fmla="*/ 439112 w 531718"/>
              <a:gd name="connsiteY14" fmla="*/ 18422 h 545869"/>
              <a:gd name="connsiteX15" fmla="*/ 301095 w 531718"/>
              <a:gd name="connsiteY15" fmla="*/ 379620 h 545869"/>
              <a:gd name="connsiteX16" fmla="*/ 266671 w 531718"/>
              <a:gd name="connsiteY16" fmla="*/ 382382 h 545869"/>
              <a:gd name="connsiteX17" fmla="*/ 266671 w 531718"/>
              <a:gd name="connsiteY17" fmla="*/ 382125 h 545869"/>
              <a:gd name="connsiteX18" fmla="*/ 233610 w 531718"/>
              <a:gd name="connsiteY18" fmla="*/ 387840 h 545869"/>
              <a:gd name="connsiteX19" fmla="*/ 212989 w 531718"/>
              <a:gd name="connsiteY19" fmla="*/ 393279 h 545869"/>
              <a:gd name="connsiteX20" fmla="*/ 164668 w 531718"/>
              <a:gd name="connsiteY20" fmla="*/ 410176 h 545869"/>
              <a:gd name="connsiteX21" fmla="*/ 128264 w 531718"/>
              <a:gd name="connsiteY21" fmla="*/ 408728 h 545869"/>
              <a:gd name="connsiteX22" fmla="*/ 0 w 531718"/>
              <a:gd name="connsiteY22" fmla="*/ 443714 h 545869"/>
              <a:gd name="connsiteX23" fmla="*/ 53045 w 531718"/>
              <a:gd name="connsiteY23" fmla="*/ 472003 h 545869"/>
              <a:gd name="connsiteX24" fmla="*/ 49682 w 531718"/>
              <a:gd name="connsiteY24" fmla="*/ 482671 h 545869"/>
              <a:gd name="connsiteX25" fmla="*/ 281359 w 531718"/>
              <a:gd name="connsiteY25" fmla="*/ 545869 h 545869"/>
              <a:gd name="connsiteX26" fmla="*/ 513074 w 531718"/>
              <a:gd name="connsiteY26" fmla="*/ 482671 h 545869"/>
              <a:gd name="connsiteX27" fmla="*/ 453095 w 531718"/>
              <a:gd name="connsiteY27"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428302 w 531718"/>
              <a:gd name="connsiteY7" fmla="*/ 296915 h 545869"/>
              <a:gd name="connsiteX8" fmla="*/ 354473 w 531718"/>
              <a:gd name="connsiteY8" fmla="*/ 379801 h 545869"/>
              <a:gd name="connsiteX9" fmla="*/ 332375 w 531718"/>
              <a:gd name="connsiteY9" fmla="*/ 379125 h 545869"/>
              <a:gd name="connsiteX10" fmla="*/ 511702 w 531718"/>
              <a:gd name="connsiteY10" fmla="*/ 93918 h 545869"/>
              <a:gd name="connsiteX11" fmla="*/ 520398 w 531718"/>
              <a:gd name="connsiteY11" fmla="*/ 20017 h 545869"/>
              <a:gd name="connsiteX12" fmla="*/ 446498 w 531718"/>
              <a:gd name="connsiteY12" fmla="*/ 11321 h 545869"/>
              <a:gd name="connsiteX13" fmla="*/ 439112 w 531718"/>
              <a:gd name="connsiteY13" fmla="*/ 18422 h 545869"/>
              <a:gd name="connsiteX14" fmla="*/ 301095 w 531718"/>
              <a:gd name="connsiteY14" fmla="*/ 379620 h 545869"/>
              <a:gd name="connsiteX15" fmla="*/ 266671 w 531718"/>
              <a:gd name="connsiteY15" fmla="*/ 382382 h 545869"/>
              <a:gd name="connsiteX16" fmla="*/ 266671 w 531718"/>
              <a:gd name="connsiteY16" fmla="*/ 382125 h 545869"/>
              <a:gd name="connsiteX17" fmla="*/ 233610 w 531718"/>
              <a:gd name="connsiteY17" fmla="*/ 387840 h 545869"/>
              <a:gd name="connsiteX18" fmla="*/ 212989 w 531718"/>
              <a:gd name="connsiteY18" fmla="*/ 393279 h 545869"/>
              <a:gd name="connsiteX19" fmla="*/ 164668 w 531718"/>
              <a:gd name="connsiteY19" fmla="*/ 410176 h 545869"/>
              <a:gd name="connsiteX20" fmla="*/ 128264 w 531718"/>
              <a:gd name="connsiteY20" fmla="*/ 408728 h 545869"/>
              <a:gd name="connsiteX21" fmla="*/ 0 w 531718"/>
              <a:gd name="connsiteY21" fmla="*/ 443714 h 545869"/>
              <a:gd name="connsiteX22" fmla="*/ 53045 w 531718"/>
              <a:gd name="connsiteY22" fmla="*/ 472003 h 545869"/>
              <a:gd name="connsiteX23" fmla="*/ 49682 w 531718"/>
              <a:gd name="connsiteY23" fmla="*/ 482671 h 545869"/>
              <a:gd name="connsiteX24" fmla="*/ 281359 w 531718"/>
              <a:gd name="connsiteY24" fmla="*/ 545869 h 545869"/>
              <a:gd name="connsiteX25" fmla="*/ 513074 w 531718"/>
              <a:gd name="connsiteY25" fmla="*/ 482671 h 545869"/>
              <a:gd name="connsiteX26" fmla="*/ 453095 w 531718"/>
              <a:gd name="connsiteY26"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478050 w 531718"/>
              <a:gd name="connsiteY6" fmla="*/ 309906 h 545869"/>
              <a:gd name="connsiteX7" fmla="*/ 354473 w 531718"/>
              <a:gd name="connsiteY7" fmla="*/ 379801 h 545869"/>
              <a:gd name="connsiteX8" fmla="*/ 332375 w 531718"/>
              <a:gd name="connsiteY8" fmla="*/ 379125 h 545869"/>
              <a:gd name="connsiteX9" fmla="*/ 511702 w 531718"/>
              <a:gd name="connsiteY9" fmla="*/ 93918 h 545869"/>
              <a:gd name="connsiteX10" fmla="*/ 520398 w 531718"/>
              <a:gd name="connsiteY10" fmla="*/ 20017 h 545869"/>
              <a:gd name="connsiteX11" fmla="*/ 446498 w 531718"/>
              <a:gd name="connsiteY11" fmla="*/ 11321 h 545869"/>
              <a:gd name="connsiteX12" fmla="*/ 439112 w 531718"/>
              <a:gd name="connsiteY12" fmla="*/ 18422 h 545869"/>
              <a:gd name="connsiteX13" fmla="*/ 301095 w 531718"/>
              <a:gd name="connsiteY13" fmla="*/ 379620 h 545869"/>
              <a:gd name="connsiteX14" fmla="*/ 266671 w 531718"/>
              <a:gd name="connsiteY14" fmla="*/ 382382 h 545869"/>
              <a:gd name="connsiteX15" fmla="*/ 266671 w 531718"/>
              <a:gd name="connsiteY15" fmla="*/ 382125 h 545869"/>
              <a:gd name="connsiteX16" fmla="*/ 233610 w 531718"/>
              <a:gd name="connsiteY16" fmla="*/ 387840 h 545869"/>
              <a:gd name="connsiteX17" fmla="*/ 212989 w 531718"/>
              <a:gd name="connsiteY17" fmla="*/ 393279 h 545869"/>
              <a:gd name="connsiteX18" fmla="*/ 164668 w 531718"/>
              <a:gd name="connsiteY18" fmla="*/ 410176 h 545869"/>
              <a:gd name="connsiteX19" fmla="*/ 128264 w 531718"/>
              <a:gd name="connsiteY19" fmla="*/ 408728 h 545869"/>
              <a:gd name="connsiteX20" fmla="*/ 0 w 531718"/>
              <a:gd name="connsiteY20" fmla="*/ 443714 h 545869"/>
              <a:gd name="connsiteX21" fmla="*/ 53045 w 531718"/>
              <a:gd name="connsiteY21" fmla="*/ 472003 h 545869"/>
              <a:gd name="connsiteX22" fmla="*/ 49682 w 531718"/>
              <a:gd name="connsiteY22" fmla="*/ 482671 h 545869"/>
              <a:gd name="connsiteX23" fmla="*/ 281359 w 531718"/>
              <a:gd name="connsiteY23" fmla="*/ 545869 h 545869"/>
              <a:gd name="connsiteX24" fmla="*/ 513074 w 531718"/>
              <a:gd name="connsiteY24" fmla="*/ 482671 h 545869"/>
              <a:gd name="connsiteX25" fmla="*/ 453095 w 531718"/>
              <a:gd name="connsiteY25"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478679 w 531718"/>
              <a:gd name="connsiteY5" fmla="*/ 310964 h 545869"/>
              <a:gd name="connsiteX6" fmla="*/ 354473 w 531718"/>
              <a:gd name="connsiteY6" fmla="*/ 379801 h 545869"/>
              <a:gd name="connsiteX7" fmla="*/ 332375 w 531718"/>
              <a:gd name="connsiteY7" fmla="*/ 379125 h 545869"/>
              <a:gd name="connsiteX8" fmla="*/ 511702 w 531718"/>
              <a:gd name="connsiteY8" fmla="*/ 93918 h 545869"/>
              <a:gd name="connsiteX9" fmla="*/ 520398 w 531718"/>
              <a:gd name="connsiteY9" fmla="*/ 20017 h 545869"/>
              <a:gd name="connsiteX10" fmla="*/ 446498 w 531718"/>
              <a:gd name="connsiteY10" fmla="*/ 11321 h 545869"/>
              <a:gd name="connsiteX11" fmla="*/ 439112 w 531718"/>
              <a:gd name="connsiteY11" fmla="*/ 18422 h 545869"/>
              <a:gd name="connsiteX12" fmla="*/ 301095 w 531718"/>
              <a:gd name="connsiteY12" fmla="*/ 379620 h 545869"/>
              <a:gd name="connsiteX13" fmla="*/ 266671 w 531718"/>
              <a:gd name="connsiteY13" fmla="*/ 382382 h 545869"/>
              <a:gd name="connsiteX14" fmla="*/ 266671 w 531718"/>
              <a:gd name="connsiteY14" fmla="*/ 382125 h 545869"/>
              <a:gd name="connsiteX15" fmla="*/ 233610 w 531718"/>
              <a:gd name="connsiteY15" fmla="*/ 387840 h 545869"/>
              <a:gd name="connsiteX16" fmla="*/ 212989 w 531718"/>
              <a:gd name="connsiteY16" fmla="*/ 393279 h 545869"/>
              <a:gd name="connsiteX17" fmla="*/ 164668 w 531718"/>
              <a:gd name="connsiteY17" fmla="*/ 410176 h 545869"/>
              <a:gd name="connsiteX18" fmla="*/ 128264 w 531718"/>
              <a:gd name="connsiteY18" fmla="*/ 408728 h 545869"/>
              <a:gd name="connsiteX19" fmla="*/ 0 w 531718"/>
              <a:gd name="connsiteY19" fmla="*/ 443714 h 545869"/>
              <a:gd name="connsiteX20" fmla="*/ 53045 w 531718"/>
              <a:gd name="connsiteY20" fmla="*/ 472003 h 545869"/>
              <a:gd name="connsiteX21" fmla="*/ 49682 w 531718"/>
              <a:gd name="connsiteY21" fmla="*/ 482671 h 545869"/>
              <a:gd name="connsiteX22" fmla="*/ 281359 w 531718"/>
              <a:gd name="connsiteY22" fmla="*/ 545869 h 545869"/>
              <a:gd name="connsiteX23" fmla="*/ 513074 w 531718"/>
              <a:gd name="connsiteY23" fmla="*/ 482671 h 545869"/>
              <a:gd name="connsiteX24" fmla="*/ 453095 w 531718"/>
              <a:gd name="connsiteY24"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483148 w 531718"/>
              <a:gd name="connsiteY4" fmla="*/ 322075 h 545869"/>
              <a:gd name="connsiteX5" fmla="*/ 354473 w 531718"/>
              <a:gd name="connsiteY5" fmla="*/ 379801 h 545869"/>
              <a:gd name="connsiteX6" fmla="*/ 332375 w 531718"/>
              <a:gd name="connsiteY6" fmla="*/ 379125 h 545869"/>
              <a:gd name="connsiteX7" fmla="*/ 511702 w 531718"/>
              <a:gd name="connsiteY7" fmla="*/ 93918 h 545869"/>
              <a:gd name="connsiteX8" fmla="*/ 520398 w 531718"/>
              <a:gd name="connsiteY8" fmla="*/ 20017 h 545869"/>
              <a:gd name="connsiteX9" fmla="*/ 446498 w 531718"/>
              <a:gd name="connsiteY9" fmla="*/ 11321 h 545869"/>
              <a:gd name="connsiteX10" fmla="*/ 439112 w 531718"/>
              <a:gd name="connsiteY10" fmla="*/ 18422 h 545869"/>
              <a:gd name="connsiteX11" fmla="*/ 301095 w 531718"/>
              <a:gd name="connsiteY11" fmla="*/ 379620 h 545869"/>
              <a:gd name="connsiteX12" fmla="*/ 266671 w 531718"/>
              <a:gd name="connsiteY12" fmla="*/ 382382 h 545869"/>
              <a:gd name="connsiteX13" fmla="*/ 266671 w 531718"/>
              <a:gd name="connsiteY13" fmla="*/ 382125 h 545869"/>
              <a:gd name="connsiteX14" fmla="*/ 233610 w 531718"/>
              <a:gd name="connsiteY14" fmla="*/ 387840 h 545869"/>
              <a:gd name="connsiteX15" fmla="*/ 212989 w 531718"/>
              <a:gd name="connsiteY15" fmla="*/ 393279 h 545869"/>
              <a:gd name="connsiteX16" fmla="*/ 164668 w 531718"/>
              <a:gd name="connsiteY16" fmla="*/ 410176 h 545869"/>
              <a:gd name="connsiteX17" fmla="*/ 128264 w 531718"/>
              <a:gd name="connsiteY17" fmla="*/ 408728 h 545869"/>
              <a:gd name="connsiteX18" fmla="*/ 0 w 531718"/>
              <a:gd name="connsiteY18" fmla="*/ 443714 h 545869"/>
              <a:gd name="connsiteX19" fmla="*/ 53045 w 531718"/>
              <a:gd name="connsiteY19" fmla="*/ 472003 h 545869"/>
              <a:gd name="connsiteX20" fmla="*/ 49682 w 531718"/>
              <a:gd name="connsiteY20" fmla="*/ 482671 h 545869"/>
              <a:gd name="connsiteX21" fmla="*/ 281359 w 531718"/>
              <a:gd name="connsiteY21" fmla="*/ 545869 h 545869"/>
              <a:gd name="connsiteX22" fmla="*/ 513074 w 531718"/>
              <a:gd name="connsiteY22" fmla="*/ 482671 h 545869"/>
              <a:gd name="connsiteX23" fmla="*/ 453095 w 531718"/>
              <a:gd name="connsiteY23"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454609 w 531718"/>
              <a:gd name="connsiteY3" fmla="*/ 367428 h 545869"/>
              <a:gd name="connsiteX4" fmla="*/ 354473 w 531718"/>
              <a:gd name="connsiteY4" fmla="*/ 379801 h 545869"/>
              <a:gd name="connsiteX5" fmla="*/ 332375 w 531718"/>
              <a:gd name="connsiteY5" fmla="*/ 379125 h 545869"/>
              <a:gd name="connsiteX6" fmla="*/ 511702 w 531718"/>
              <a:gd name="connsiteY6" fmla="*/ 93918 h 545869"/>
              <a:gd name="connsiteX7" fmla="*/ 520398 w 531718"/>
              <a:gd name="connsiteY7" fmla="*/ 20017 h 545869"/>
              <a:gd name="connsiteX8" fmla="*/ 446498 w 531718"/>
              <a:gd name="connsiteY8" fmla="*/ 11321 h 545869"/>
              <a:gd name="connsiteX9" fmla="*/ 439112 w 531718"/>
              <a:gd name="connsiteY9" fmla="*/ 18422 h 545869"/>
              <a:gd name="connsiteX10" fmla="*/ 301095 w 531718"/>
              <a:gd name="connsiteY10" fmla="*/ 379620 h 545869"/>
              <a:gd name="connsiteX11" fmla="*/ 266671 w 531718"/>
              <a:gd name="connsiteY11" fmla="*/ 382382 h 545869"/>
              <a:gd name="connsiteX12" fmla="*/ 266671 w 531718"/>
              <a:gd name="connsiteY12" fmla="*/ 382125 h 545869"/>
              <a:gd name="connsiteX13" fmla="*/ 233610 w 531718"/>
              <a:gd name="connsiteY13" fmla="*/ 387840 h 545869"/>
              <a:gd name="connsiteX14" fmla="*/ 212989 w 531718"/>
              <a:gd name="connsiteY14" fmla="*/ 393279 h 545869"/>
              <a:gd name="connsiteX15" fmla="*/ 164668 w 531718"/>
              <a:gd name="connsiteY15" fmla="*/ 410176 h 545869"/>
              <a:gd name="connsiteX16" fmla="*/ 128264 w 531718"/>
              <a:gd name="connsiteY16" fmla="*/ 408728 h 545869"/>
              <a:gd name="connsiteX17" fmla="*/ 0 w 531718"/>
              <a:gd name="connsiteY17" fmla="*/ 443714 h 545869"/>
              <a:gd name="connsiteX18" fmla="*/ 53045 w 531718"/>
              <a:gd name="connsiteY18" fmla="*/ 472003 h 545869"/>
              <a:gd name="connsiteX19" fmla="*/ 49682 w 531718"/>
              <a:gd name="connsiteY19" fmla="*/ 482671 h 545869"/>
              <a:gd name="connsiteX20" fmla="*/ 281359 w 531718"/>
              <a:gd name="connsiteY20" fmla="*/ 545869 h 545869"/>
              <a:gd name="connsiteX21" fmla="*/ 513074 w 531718"/>
              <a:gd name="connsiteY21" fmla="*/ 482671 h 545869"/>
              <a:gd name="connsiteX22" fmla="*/ 453095 w 531718"/>
              <a:gd name="connsiteY22" fmla="*/ 440247 h 545869"/>
              <a:gd name="connsiteX0" fmla="*/ 453095 w 531718"/>
              <a:gd name="connsiteY0" fmla="*/ 440247 h 545869"/>
              <a:gd name="connsiteX1" fmla="*/ 474307 w 531718"/>
              <a:gd name="connsiteY1" fmla="*/ 419482 h 545869"/>
              <a:gd name="connsiteX2" fmla="*/ 406098 w 531718"/>
              <a:gd name="connsiteY2" fmla="*/ 385459 h 545869"/>
              <a:gd name="connsiteX3" fmla="*/ 354473 w 531718"/>
              <a:gd name="connsiteY3" fmla="*/ 379801 h 545869"/>
              <a:gd name="connsiteX4" fmla="*/ 332375 w 531718"/>
              <a:gd name="connsiteY4" fmla="*/ 379125 h 545869"/>
              <a:gd name="connsiteX5" fmla="*/ 511702 w 531718"/>
              <a:gd name="connsiteY5" fmla="*/ 93918 h 545869"/>
              <a:gd name="connsiteX6" fmla="*/ 520398 w 531718"/>
              <a:gd name="connsiteY6" fmla="*/ 20017 h 545869"/>
              <a:gd name="connsiteX7" fmla="*/ 446498 w 531718"/>
              <a:gd name="connsiteY7" fmla="*/ 11321 h 545869"/>
              <a:gd name="connsiteX8" fmla="*/ 439112 w 531718"/>
              <a:gd name="connsiteY8" fmla="*/ 18422 h 545869"/>
              <a:gd name="connsiteX9" fmla="*/ 301095 w 531718"/>
              <a:gd name="connsiteY9" fmla="*/ 379620 h 545869"/>
              <a:gd name="connsiteX10" fmla="*/ 266671 w 531718"/>
              <a:gd name="connsiteY10" fmla="*/ 382382 h 545869"/>
              <a:gd name="connsiteX11" fmla="*/ 266671 w 531718"/>
              <a:gd name="connsiteY11" fmla="*/ 382125 h 545869"/>
              <a:gd name="connsiteX12" fmla="*/ 233610 w 531718"/>
              <a:gd name="connsiteY12" fmla="*/ 387840 h 545869"/>
              <a:gd name="connsiteX13" fmla="*/ 212989 w 531718"/>
              <a:gd name="connsiteY13" fmla="*/ 393279 h 545869"/>
              <a:gd name="connsiteX14" fmla="*/ 164668 w 531718"/>
              <a:gd name="connsiteY14" fmla="*/ 410176 h 545869"/>
              <a:gd name="connsiteX15" fmla="*/ 128264 w 531718"/>
              <a:gd name="connsiteY15" fmla="*/ 408728 h 545869"/>
              <a:gd name="connsiteX16" fmla="*/ 0 w 531718"/>
              <a:gd name="connsiteY16" fmla="*/ 443714 h 545869"/>
              <a:gd name="connsiteX17" fmla="*/ 53045 w 531718"/>
              <a:gd name="connsiteY17" fmla="*/ 472003 h 545869"/>
              <a:gd name="connsiteX18" fmla="*/ 49682 w 531718"/>
              <a:gd name="connsiteY18" fmla="*/ 482671 h 545869"/>
              <a:gd name="connsiteX19" fmla="*/ 281359 w 531718"/>
              <a:gd name="connsiteY19" fmla="*/ 545869 h 545869"/>
              <a:gd name="connsiteX20" fmla="*/ 513074 w 531718"/>
              <a:gd name="connsiteY20" fmla="*/ 482671 h 545869"/>
              <a:gd name="connsiteX21" fmla="*/ 453095 w 531718"/>
              <a:gd name="connsiteY21" fmla="*/ 440247 h 545869"/>
              <a:gd name="connsiteX0" fmla="*/ 453095 w 520398"/>
              <a:gd name="connsiteY0" fmla="*/ 440247 h 545869"/>
              <a:gd name="connsiteX1" fmla="*/ 474307 w 520398"/>
              <a:gd name="connsiteY1" fmla="*/ 419482 h 545869"/>
              <a:gd name="connsiteX2" fmla="*/ 406098 w 520398"/>
              <a:gd name="connsiteY2" fmla="*/ 385459 h 545869"/>
              <a:gd name="connsiteX3" fmla="*/ 354473 w 520398"/>
              <a:gd name="connsiteY3" fmla="*/ 379801 h 545869"/>
              <a:gd name="connsiteX4" fmla="*/ 332375 w 520398"/>
              <a:gd name="connsiteY4" fmla="*/ 379125 h 545869"/>
              <a:gd name="connsiteX5" fmla="*/ 520398 w 520398"/>
              <a:gd name="connsiteY5" fmla="*/ 20017 h 545869"/>
              <a:gd name="connsiteX6" fmla="*/ 446498 w 520398"/>
              <a:gd name="connsiteY6" fmla="*/ 11321 h 545869"/>
              <a:gd name="connsiteX7" fmla="*/ 439112 w 520398"/>
              <a:gd name="connsiteY7" fmla="*/ 18422 h 545869"/>
              <a:gd name="connsiteX8" fmla="*/ 301095 w 520398"/>
              <a:gd name="connsiteY8" fmla="*/ 379620 h 545869"/>
              <a:gd name="connsiteX9" fmla="*/ 266671 w 520398"/>
              <a:gd name="connsiteY9" fmla="*/ 382382 h 545869"/>
              <a:gd name="connsiteX10" fmla="*/ 266671 w 520398"/>
              <a:gd name="connsiteY10" fmla="*/ 382125 h 545869"/>
              <a:gd name="connsiteX11" fmla="*/ 233610 w 520398"/>
              <a:gd name="connsiteY11" fmla="*/ 387840 h 545869"/>
              <a:gd name="connsiteX12" fmla="*/ 212989 w 520398"/>
              <a:gd name="connsiteY12" fmla="*/ 393279 h 545869"/>
              <a:gd name="connsiteX13" fmla="*/ 164668 w 520398"/>
              <a:gd name="connsiteY13" fmla="*/ 410176 h 545869"/>
              <a:gd name="connsiteX14" fmla="*/ 128264 w 520398"/>
              <a:gd name="connsiteY14" fmla="*/ 408728 h 545869"/>
              <a:gd name="connsiteX15" fmla="*/ 0 w 520398"/>
              <a:gd name="connsiteY15" fmla="*/ 443714 h 545869"/>
              <a:gd name="connsiteX16" fmla="*/ 53045 w 520398"/>
              <a:gd name="connsiteY16" fmla="*/ 472003 h 545869"/>
              <a:gd name="connsiteX17" fmla="*/ 49682 w 520398"/>
              <a:gd name="connsiteY17" fmla="*/ 482671 h 545869"/>
              <a:gd name="connsiteX18" fmla="*/ 281359 w 520398"/>
              <a:gd name="connsiteY18" fmla="*/ 545869 h 545869"/>
              <a:gd name="connsiteX19" fmla="*/ 513074 w 520398"/>
              <a:gd name="connsiteY19" fmla="*/ 482671 h 545869"/>
              <a:gd name="connsiteX20" fmla="*/ 453095 w 520398"/>
              <a:gd name="connsiteY20" fmla="*/ 440247 h 545869"/>
              <a:gd name="connsiteX0" fmla="*/ 453095 w 513074"/>
              <a:gd name="connsiteY0" fmla="*/ 454443 h 560065"/>
              <a:gd name="connsiteX1" fmla="*/ 474307 w 513074"/>
              <a:gd name="connsiteY1" fmla="*/ 433678 h 560065"/>
              <a:gd name="connsiteX2" fmla="*/ 406098 w 513074"/>
              <a:gd name="connsiteY2" fmla="*/ 399655 h 560065"/>
              <a:gd name="connsiteX3" fmla="*/ 354473 w 513074"/>
              <a:gd name="connsiteY3" fmla="*/ 393997 h 560065"/>
              <a:gd name="connsiteX4" fmla="*/ 332375 w 513074"/>
              <a:gd name="connsiteY4" fmla="*/ 393321 h 560065"/>
              <a:gd name="connsiteX5" fmla="*/ 446498 w 513074"/>
              <a:gd name="connsiteY5" fmla="*/ 25517 h 560065"/>
              <a:gd name="connsiteX6" fmla="*/ 439112 w 513074"/>
              <a:gd name="connsiteY6" fmla="*/ 32618 h 560065"/>
              <a:gd name="connsiteX7" fmla="*/ 301095 w 513074"/>
              <a:gd name="connsiteY7" fmla="*/ 393816 h 560065"/>
              <a:gd name="connsiteX8" fmla="*/ 266671 w 513074"/>
              <a:gd name="connsiteY8" fmla="*/ 396578 h 560065"/>
              <a:gd name="connsiteX9" fmla="*/ 266671 w 513074"/>
              <a:gd name="connsiteY9" fmla="*/ 396321 h 560065"/>
              <a:gd name="connsiteX10" fmla="*/ 233610 w 513074"/>
              <a:gd name="connsiteY10" fmla="*/ 402036 h 560065"/>
              <a:gd name="connsiteX11" fmla="*/ 212989 w 513074"/>
              <a:gd name="connsiteY11" fmla="*/ 407475 h 560065"/>
              <a:gd name="connsiteX12" fmla="*/ 164668 w 513074"/>
              <a:gd name="connsiteY12" fmla="*/ 424372 h 560065"/>
              <a:gd name="connsiteX13" fmla="*/ 128264 w 513074"/>
              <a:gd name="connsiteY13" fmla="*/ 422924 h 560065"/>
              <a:gd name="connsiteX14" fmla="*/ 0 w 513074"/>
              <a:gd name="connsiteY14" fmla="*/ 457910 h 560065"/>
              <a:gd name="connsiteX15" fmla="*/ 53045 w 513074"/>
              <a:gd name="connsiteY15" fmla="*/ 486199 h 560065"/>
              <a:gd name="connsiteX16" fmla="*/ 49682 w 513074"/>
              <a:gd name="connsiteY16" fmla="*/ 496867 h 560065"/>
              <a:gd name="connsiteX17" fmla="*/ 281359 w 513074"/>
              <a:gd name="connsiteY17" fmla="*/ 560065 h 560065"/>
              <a:gd name="connsiteX18" fmla="*/ 513074 w 513074"/>
              <a:gd name="connsiteY18" fmla="*/ 496867 h 560065"/>
              <a:gd name="connsiteX19" fmla="*/ 453095 w 513074"/>
              <a:gd name="connsiteY19" fmla="*/ 454443 h 560065"/>
              <a:gd name="connsiteX0" fmla="*/ 453095 w 513074"/>
              <a:gd name="connsiteY0" fmla="*/ 428927 h 534549"/>
              <a:gd name="connsiteX1" fmla="*/ 474307 w 513074"/>
              <a:gd name="connsiteY1" fmla="*/ 408162 h 534549"/>
              <a:gd name="connsiteX2" fmla="*/ 406098 w 513074"/>
              <a:gd name="connsiteY2" fmla="*/ 374139 h 534549"/>
              <a:gd name="connsiteX3" fmla="*/ 354473 w 513074"/>
              <a:gd name="connsiteY3" fmla="*/ 368481 h 534549"/>
              <a:gd name="connsiteX4" fmla="*/ 332375 w 513074"/>
              <a:gd name="connsiteY4" fmla="*/ 367805 h 534549"/>
              <a:gd name="connsiteX5" fmla="*/ 446498 w 513074"/>
              <a:gd name="connsiteY5" fmla="*/ 1 h 534549"/>
              <a:gd name="connsiteX6" fmla="*/ 301095 w 513074"/>
              <a:gd name="connsiteY6" fmla="*/ 368300 h 534549"/>
              <a:gd name="connsiteX7" fmla="*/ 266671 w 513074"/>
              <a:gd name="connsiteY7" fmla="*/ 371062 h 534549"/>
              <a:gd name="connsiteX8" fmla="*/ 266671 w 513074"/>
              <a:gd name="connsiteY8" fmla="*/ 370805 h 534549"/>
              <a:gd name="connsiteX9" fmla="*/ 233610 w 513074"/>
              <a:gd name="connsiteY9" fmla="*/ 376520 h 534549"/>
              <a:gd name="connsiteX10" fmla="*/ 212989 w 513074"/>
              <a:gd name="connsiteY10" fmla="*/ 381959 h 534549"/>
              <a:gd name="connsiteX11" fmla="*/ 164668 w 513074"/>
              <a:gd name="connsiteY11" fmla="*/ 398856 h 534549"/>
              <a:gd name="connsiteX12" fmla="*/ 128264 w 513074"/>
              <a:gd name="connsiteY12" fmla="*/ 397408 h 534549"/>
              <a:gd name="connsiteX13" fmla="*/ 0 w 513074"/>
              <a:gd name="connsiteY13" fmla="*/ 432394 h 534549"/>
              <a:gd name="connsiteX14" fmla="*/ 53045 w 513074"/>
              <a:gd name="connsiteY14" fmla="*/ 460683 h 534549"/>
              <a:gd name="connsiteX15" fmla="*/ 49682 w 513074"/>
              <a:gd name="connsiteY15" fmla="*/ 471351 h 534549"/>
              <a:gd name="connsiteX16" fmla="*/ 281359 w 513074"/>
              <a:gd name="connsiteY16" fmla="*/ 534549 h 534549"/>
              <a:gd name="connsiteX17" fmla="*/ 513074 w 513074"/>
              <a:gd name="connsiteY17" fmla="*/ 471351 h 534549"/>
              <a:gd name="connsiteX18" fmla="*/ 453095 w 513074"/>
              <a:gd name="connsiteY18" fmla="*/ 428927 h 534549"/>
              <a:gd name="connsiteX0" fmla="*/ 453095 w 513074"/>
              <a:gd name="connsiteY0" fmla="*/ 61135 h 166757"/>
              <a:gd name="connsiteX1" fmla="*/ 474307 w 513074"/>
              <a:gd name="connsiteY1" fmla="*/ 40370 h 166757"/>
              <a:gd name="connsiteX2" fmla="*/ 406098 w 513074"/>
              <a:gd name="connsiteY2" fmla="*/ 6347 h 166757"/>
              <a:gd name="connsiteX3" fmla="*/ 354473 w 513074"/>
              <a:gd name="connsiteY3" fmla="*/ 689 h 166757"/>
              <a:gd name="connsiteX4" fmla="*/ 332375 w 513074"/>
              <a:gd name="connsiteY4" fmla="*/ 13 h 166757"/>
              <a:gd name="connsiteX5" fmla="*/ 301095 w 513074"/>
              <a:gd name="connsiteY5" fmla="*/ 508 h 166757"/>
              <a:gd name="connsiteX6" fmla="*/ 266671 w 513074"/>
              <a:gd name="connsiteY6" fmla="*/ 3270 h 166757"/>
              <a:gd name="connsiteX7" fmla="*/ 266671 w 513074"/>
              <a:gd name="connsiteY7" fmla="*/ 3013 h 166757"/>
              <a:gd name="connsiteX8" fmla="*/ 233610 w 513074"/>
              <a:gd name="connsiteY8" fmla="*/ 8728 h 166757"/>
              <a:gd name="connsiteX9" fmla="*/ 212989 w 513074"/>
              <a:gd name="connsiteY9" fmla="*/ 14167 h 166757"/>
              <a:gd name="connsiteX10" fmla="*/ 164668 w 513074"/>
              <a:gd name="connsiteY10" fmla="*/ 31064 h 166757"/>
              <a:gd name="connsiteX11" fmla="*/ 128264 w 513074"/>
              <a:gd name="connsiteY11" fmla="*/ 29616 h 166757"/>
              <a:gd name="connsiteX12" fmla="*/ 0 w 513074"/>
              <a:gd name="connsiteY12" fmla="*/ 64602 h 166757"/>
              <a:gd name="connsiteX13" fmla="*/ 53045 w 513074"/>
              <a:gd name="connsiteY13" fmla="*/ 92891 h 166757"/>
              <a:gd name="connsiteX14" fmla="*/ 49682 w 513074"/>
              <a:gd name="connsiteY14" fmla="*/ 103559 h 166757"/>
              <a:gd name="connsiteX15" fmla="*/ 281359 w 513074"/>
              <a:gd name="connsiteY15" fmla="*/ 166757 h 166757"/>
              <a:gd name="connsiteX16" fmla="*/ 513074 w 513074"/>
              <a:gd name="connsiteY16" fmla="*/ 103559 h 166757"/>
              <a:gd name="connsiteX17" fmla="*/ 453095 w 513074"/>
              <a:gd name="connsiteY17" fmla="*/ 61135 h 16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074" h="166757">
                <a:moveTo>
                  <a:pt x="453095" y="61135"/>
                </a:moveTo>
                <a:cubicBezTo>
                  <a:pt x="466430" y="55058"/>
                  <a:pt x="474307" y="47971"/>
                  <a:pt x="474307" y="40370"/>
                </a:cubicBezTo>
                <a:cubicBezTo>
                  <a:pt x="474307" y="26083"/>
                  <a:pt x="447094" y="13548"/>
                  <a:pt x="406098" y="6347"/>
                </a:cubicBezTo>
                <a:cubicBezTo>
                  <a:pt x="386126" y="-266"/>
                  <a:pt x="366760" y="1745"/>
                  <a:pt x="354473" y="689"/>
                </a:cubicBezTo>
                <a:cubicBezTo>
                  <a:pt x="347291" y="308"/>
                  <a:pt x="339890" y="98"/>
                  <a:pt x="332375" y="13"/>
                </a:cubicBezTo>
                <a:cubicBezTo>
                  <a:pt x="323479" y="-17"/>
                  <a:pt x="312046" y="-35"/>
                  <a:pt x="301095" y="508"/>
                </a:cubicBezTo>
                <a:cubicBezTo>
                  <a:pt x="289074" y="1060"/>
                  <a:pt x="277520" y="1975"/>
                  <a:pt x="266671" y="3270"/>
                </a:cubicBezTo>
                <a:cubicBezTo>
                  <a:pt x="266671" y="3185"/>
                  <a:pt x="272181" y="2103"/>
                  <a:pt x="266671" y="3013"/>
                </a:cubicBezTo>
                <a:cubicBezTo>
                  <a:pt x="261161" y="3923"/>
                  <a:pt x="242557" y="6869"/>
                  <a:pt x="233610" y="8728"/>
                </a:cubicBezTo>
                <a:cubicBezTo>
                  <a:pt x="226104" y="10357"/>
                  <a:pt x="219199" y="12176"/>
                  <a:pt x="212989" y="14167"/>
                </a:cubicBezTo>
                <a:cubicBezTo>
                  <a:pt x="201499" y="17890"/>
                  <a:pt x="178789" y="28489"/>
                  <a:pt x="164668" y="31064"/>
                </a:cubicBezTo>
                <a:cubicBezTo>
                  <a:pt x="153114" y="30112"/>
                  <a:pt x="140913" y="29616"/>
                  <a:pt x="128264" y="29616"/>
                </a:cubicBezTo>
                <a:cubicBezTo>
                  <a:pt x="57426" y="29616"/>
                  <a:pt x="0" y="45275"/>
                  <a:pt x="0" y="64602"/>
                </a:cubicBezTo>
                <a:cubicBezTo>
                  <a:pt x="0" y="76241"/>
                  <a:pt x="20955" y="86509"/>
                  <a:pt x="53045" y="92891"/>
                </a:cubicBezTo>
                <a:cubicBezTo>
                  <a:pt x="50932" y="96055"/>
                  <a:pt x="49766" y="99756"/>
                  <a:pt x="49682" y="103559"/>
                </a:cubicBezTo>
                <a:cubicBezTo>
                  <a:pt x="49644" y="138468"/>
                  <a:pt x="153391" y="166757"/>
                  <a:pt x="281359" y="166757"/>
                </a:cubicBezTo>
                <a:cubicBezTo>
                  <a:pt x="409327" y="166757"/>
                  <a:pt x="513074" y="138468"/>
                  <a:pt x="513074" y="103559"/>
                </a:cubicBezTo>
                <a:cubicBezTo>
                  <a:pt x="513074" y="87233"/>
                  <a:pt x="490366" y="72355"/>
                  <a:pt x="453095" y="61135"/>
                </a:cubicBezTo>
                <a:close/>
              </a:path>
            </a:pathLst>
          </a:custGeom>
          <a:solidFill>
            <a:srgbClr val="000000">
              <a:alpha val="50196"/>
            </a:srgbClr>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88A58183-5085-45A8-884E-0A10FF7140EB}"/>
              </a:ext>
            </a:extLst>
          </p:cNvPr>
          <p:cNvSpPr/>
          <p:nvPr/>
        </p:nvSpPr>
        <p:spPr>
          <a:xfrm>
            <a:off x="9281493" y="4593645"/>
            <a:ext cx="72604" cy="106302"/>
          </a:xfrm>
          <a:custGeom>
            <a:avLst/>
            <a:gdLst>
              <a:gd name="connsiteX0" fmla="*/ 331067 w 351948"/>
              <a:gd name="connsiteY0" fmla="*/ 264795 h 515302"/>
              <a:gd name="connsiteX1" fmla="*/ 252962 w 351948"/>
              <a:gd name="connsiteY1" fmla="*/ 333375 h 515302"/>
              <a:gd name="connsiteX2" fmla="*/ 227245 w 351948"/>
              <a:gd name="connsiteY2" fmla="*/ 240030 h 515302"/>
              <a:gd name="connsiteX3" fmla="*/ 146282 w 351948"/>
              <a:gd name="connsiteY3" fmla="*/ 0 h 515302"/>
              <a:gd name="connsiteX4" fmla="*/ 84370 w 351948"/>
              <a:gd name="connsiteY4" fmla="*/ 190500 h 515302"/>
              <a:gd name="connsiteX5" fmla="*/ 12932 w 351948"/>
              <a:gd name="connsiteY5" fmla="*/ 274320 h 515302"/>
              <a:gd name="connsiteX6" fmla="*/ 71987 w 351948"/>
              <a:gd name="connsiteY6" fmla="*/ 481013 h 515302"/>
              <a:gd name="connsiteX7" fmla="*/ 108182 w 351948"/>
              <a:gd name="connsiteY7" fmla="*/ 289560 h 515302"/>
              <a:gd name="connsiteX8" fmla="*/ 131995 w 351948"/>
              <a:gd name="connsiteY8" fmla="*/ 421005 h 515302"/>
              <a:gd name="connsiteX9" fmla="*/ 175810 w 351948"/>
              <a:gd name="connsiteY9" fmla="*/ 515303 h 515302"/>
              <a:gd name="connsiteX10" fmla="*/ 337735 w 351948"/>
              <a:gd name="connsiteY10" fmla="*/ 406718 h 515302"/>
              <a:gd name="connsiteX11" fmla="*/ 331067 w 351948"/>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8" h="515302">
                <a:moveTo>
                  <a:pt x="331067" y="264795"/>
                </a:moveTo>
                <a:cubicBezTo>
                  <a:pt x="341545" y="308610"/>
                  <a:pt x="296777" y="351473"/>
                  <a:pt x="252962" y="333375"/>
                </a:cubicBezTo>
                <a:cubicBezTo>
                  <a:pt x="215815" y="320040"/>
                  <a:pt x="201527" y="277178"/>
                  <a:pt x="227245" y="240030"/>
                </a:cubicBezTo>
                <a:cubicBezTo>
                  <a:pt x="285347" y="162878"/>
                  <a:pt x="242485" y="41910"/>
                  <a:pt x="146282" y="0"/>
                </a:cubicBezTo>
                <a:cubicBezTo>
                  <a:pt x="190097" y="82868"/>
                  <a:pt x="123422" y="158115"/>
                  <a:pt x="84370" y="190500"/>
                </a:cubicBezTo>
                <a:cubicBezTo>
                  <a:pt x="46270" y="221933"/>
                  <a:pt x="20552" y="255270"/>
                  <a:pt x="12932" y="274320"/>
                </a:cubicBezTo>
                <a:cubicBezTo>
                  <a:pt x="-26120" y="368618"/>
                  <a:pt x="31982" y="459105"/>
                  <a:pt x="71987" y="481013"/>
                </a:cubicBezTo>
                <a:cubicBezTo>
                  <a:pt x="53890" y="440055"/>
                  <a:pt x="37697" y="362903"/>
                  <a:pt x="108182" y="289560"/>
                </a:cubicBezTo>
                <a:cubicBezTo>
                  <a:pt x="108182" y="289560"/>
                  <a:pt x="88180" y="367665"/>
                  <a:pt x="131995" y="421005"/>
                </a:cubicBezTo>
                <a:cubicBezTo>
                  <a:pt x="175810" y="475298"/>
                  <a:pt x="175810" y="515303"/>
                  <a:pt x="175810" y="515303"/>
                </a:cubicBezTo>
                <a:cubicBezTo>
                  <a:pt x="244390" y="515303"/>
                  <a:pt x="310112" y="474345"/>
                  <a:pt x="337735" y="406718"/>
                </a:cubicBezTo>
                <a:cubicBezTo>
                  <a:pt x="356785" y="365760"/>
                  <a:pt x="358690" y="301943"/>
                  <a:pt x="331067" y="264795"/>
                </a:cubicBezTo>
              </a:path>
            </a:pathLst>
          </a:custGeom>
          <a:solidFill>
            <a:srgbClr val="000000"/>
          </a:solidFill>
          <a:ln w="9525" cap="flat">
            <a:noFill/>
            <a:prstDash val="solid"/>
            <a:miter/>
          </a:ln>
        </p:spPr>
        <p:txBody>
          <a:bodyPr rtlCol="0" anchor="ctr"/>
          <a:lstStyle/>
          <a:p>
            <a:endParaRPr lang="en-US"/>
          </a:p>
        </p:txBody>
      </p:sp>
      <p:grpSp>
        <p:nvGrpSpPr>
          <p:cNvPr id="139" name="Group 138">
            <a:extLst>
              <a:ext uri="{FF2B5EF4-FFF2-40B4-BE49-F238E27FC236}">
                <a16:creationId xmlns:a16="http://schemas.microsoft.com/office/drawing/2014/main" id="{6BB63B74-045D-4D56-97D9-65F2FF4A6AD8}"/>
              </a:ext>
            </a:extLst>
          </p:cNvPr>
          <p:cNvGrpSpPr/>
          <p:nvPr/>
        </p:nvGrpSpPr>
        <p:grpSpPr>
          <a:xfrm>
            <a:off x="8224390" y="4553038"/>
            <a:ext cx="333527" cy="247668"/>
            <a:chOff x="8224390" y="4553038"/>
            <a:chExt cx="333527" cy="247668"/>
          </a:xfrm>
        </p:grpSpPr>
        <p:pic>
          <p:nvPicPr>
            <p:cNvPr id="5" name="Graphic 4" descr="Rabbit">
              <a:extLst>
                <a:ext uri="{FF2B5EF4-FFF2-40B4-BE49-F238E27FC236}">
                  <a16:creationId xmlns:a16="http://schemas.microsoft.com/office/drawing/2014/main" id="{D2B577FE-DCC7-4A47-B813-E36EF38B70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81" name="Graphic 80" descr="Sword with solid fill">
              <a:extLst>
                <a:ext uri="{FF2B5EF4-FFF2-40B4-BE49-F238E27FC236}">
                  <a16:creationId xmlns:a16="http://schemas.microsoft.com/office/drawing/2014/main" id="{7D14DFCB-9115-4410-A99B-BC2EA68D2239}"/>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pic>
        <p:nvPicPr>
          <p:cNvPr id="140" name="Graphic 139" descr="Rabbit">
            <a:extLst>
              <a:ext uri="{FF2B5EF4-FFF2-40B4-BE49-F238E27FC236}">
                <a16:creationId xmlns:a16="http://schemas.microsoft.com/office/drawing/2014/main" id="{01CB784B-2C69-4C49-B561-3D35E04885A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99801" y="365607"/>
            <a:ext cx="818107" cy="818107"/>
          </a:xfrm>
          <a:prstGeom prst="rect">
            <a:avLst/>
          </a:prstGeom>
        </p:spPr>
      </p:pic>
      <p:pic>
        <p:nvPicPr>
          <p:cNvPr id="142" name="Graphic 141" descr="Rabbit">
            <a:extLst>
              <a:ext uri="{FF2B5EF4-FFF2-40B4-BE49-F238E27FC236}">
                <a16:creationId xmlns:a16="http://schemas.microsoft.com/office/drawing/2014/main" id="{54E55102-B552-49B5-86F3-F7AEE9055DB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771780" y="7331523"/>
            <a:ext cx="818107" cy="818107"/>
          </a:xfrm>
          <a:prstGeom prst="rect">
            <a:avLst/>
          </a:prstGeom>
        </p:spPr>
      </p:pic>
      <p:grpSp>
        <p:nvGrpSpPr>
          <p:cNvPr id="143" name="Group 142">
            <a:extLst>
              <a:ext uri="{FF2B5EF4-FFF2-40B4-BE49-F238E27FC236}">
                <a16:creationId xmlns:a16="http://schemas.microsoft.com/office/drawing/2014/main" id="{1F55F655-F69A-40F2-B848-EFF46F540B83}"/>
              </a:ext>
            </a:extLst>
          </p:cNvPr>
          <p:cNvGrpSpPr/>
          <p:nvPr/>
        </p:nvGrpSpPr>
        <p:grpSpPr>
          <a:xfrm>
            <a:off x="9550051" y="-268006"/>
            <a:ext cx="333527" cy="247668"/>
            <a:chOff x="8224390" y="4553038"/>
            <a:chExt cx="333527" cy="247668"/>
          </a:xfrm>
        </p:grpSpPr>
        <p:pic>
          <p:nvPicPr>
            <p:cNvPr id="144" name="Graphic 143" descr="Rabbit">
              <a:extLst>
                <a:ext uri="{FF2B5EF4-FFF2-40B4-BE49-F238E27FC236}">
                  <a16:creationId xmlns:a16="http://schemas.microsoft.com/office/drawing/2014/main" id="{2A4E9577-8798-4177-B18A-8C7889126457}"/>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45" name="Graphic 144" descr="Sword with solid fill">
              <a:extLst>
                <a:ext uri="{FF2B5EF4-FFF2-40B4-BE49-F238E27FC236}">
                  <a16:creationId xmlns:a16="http://schemas.microsoft.com/office/drawing/2014/main" id="{E89507BC-AF90-46E1-B726-586F7CA332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46" name="Group 145">
            <a:extLst>
              <a:ext uri="{FF2B5EF4-FFF2-40B4-BE49-F238E27FC236}">
                <a16:creationId xmlns:a16="http://schemas.microsoft.com/office/drawing/2014/main" id="{8E3DCB3F-3804-4A0F-97C3-77AE4171B0EC}"/>
              </a:ext>
            </a:extLst>
          </p:cNvPr>
          <p:cNvGrpSpPr/>
          <p:nvPr/>
        </p:nvGrpSpPr>
        <p:grpSpPr>
          <a:xfrm>
            <a:off x="9954865" y="-268006"/>
            <a:ext cx="333527" cy="247668"/>
            <a:chOff x="8224390" y="4553038"/>
            <a:chExt cx="333527" cy="247668"/>
          </a:xfrm>
          <a:solidFill>
            <a:srgbClr val="47291F"/>
          </a:solidFill>
        </p:grpSpPr>
        <p:pic>
          <p:nvPicPr>
            <p:cNvPr id="147" name="Graphic 146" descr="Rabbit">
              <a:extLst>
                <a:ext uri="{FF2B5EF4-FFF2-40B4-BE49-F238E27FC236}">
                  <a16:creationId xmlns:a16="http://schemas.microsoft.com/office/drawing/2014/main" id="{FA01FA1C-BCB9-410C-BF62-5FA0DB054B41}"/>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48" name="Graphic 147" descr="Sword with solid fill">
              <a:extLst>
                <a:ext uri="{FF2B5EF4-FFF2-40B4-BE49-F238E27FC236}">
                  <a16:creationId xmlns:a16="http://schemas.microsoft.com/office/drawing/2014/main" id="{92450612-0CDD-4714-971F-9C36E14B4216}"/>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49" name="Group 148">
            <a:extLst>
              <a:ext uri="{FF2B5EF4-FFF2-40B4-BE49-F238E27FC236}">
                <a16:creationId xmlns:a16="http://schemas.microsoft.com/office/drawing/2014/main" id="{522F1708-6DB5-4D1D-8C51-2F7E4F8E0D51}"/>
              </a:ext>
            </a:extLst>
          </p:cNvPr>
          <p:cNvGrpSpPr/>
          <p:nvPr/>
        </p:nvGrpSpPr>
        <p:grpSpPr>
          <a:xfrm>
            <a:off x="10372377" y="-280516"/>
            <a:ext cx="333527" cy="247668"/>
            <a:chOff x="8224390" y="4553038"/>
            <a:chExt cx="333527" cy="247668"/>
          </a:xfrm>
          <a:solidFill>
            <a:schemeClr val="accent3"/>
          </a:solidFill>
        </p:grpSpPr>
        <p:pic>
          <p:nvPicPr>
            <p:cNvPr id="151" name="Graphic 150" descr="Rabbit">
              <a:extLst>
                <a:ext uri="{FF2B5EF4-FFF2-40B4-BE49-F238E27FC236}">
                  <a16:creationId xmlns:a16="http://schemas.microsoft.com/office/drawing/2014/main" id="{83AAF8E3-2D0C-4FF8-82BD-58ABCC62F973}"/>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52" name="Graphic 151" descr="Sword with solid fill">
              <a:extLst>
                <a:ext uri="{FF2B5EF4-FFF2-40B4-BE49-F238E27FC236}">
                  <a16:creationId xmlns:a16="http://schemas.microsoft.com/office/drawing/2014/main" id="{5725AA66-EA83-4F42-8359-6BD0B0EFC298}"/>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53" name="Group 152">
            <a:extLst>
              <a:ext uri="{FF2B5EF4-FFF2-40B4-BE49-F238E27FC236}">
                <a16:creationId xmlns:a16="http://schemas.microsoft.com/office/drawing/2014/main" id="{76FEB6E5-A6B3-4281-9F96-7FE1EE3123F7}"/>
              </a:ext>
            </a:extLst>
          </p:cNvPr>
          <p:cNvGrpSpPr/>
          <p:nvPr/>
        </p:nvGrpSpPr>
        <p:grpSpPr>
          <a:xfrm>
            <a:off x="10809466" y="-280516"/>
            <a:ext cx="333527" cy="247668"/>
            <a:chOff x="8224390" y="4553038"/>
            <a:chExt cx="333527" cy="247668"/>
          </a:xfrm>
          <a:solidFill>
            <a:schemeClr val="accent2"/>
          </a:solidFill>
        </p:grpSpPr>
        <p:pic>
          <p:nvPicPr>
            <p:cNvPr id="154" name="Graphic 153" descr="Rabbit">
              <a:extLst>
                <a:ext uri="{FF2B5EF4-FFF2-40B4-BE49-F238E27FC236}">
                  <a16:creationId xmlns:a16="http://schemas.microsoft.com/office/drawing/2014/main" id="{04CC37DE-1831-46D2-8A94-BA3F7E7EF96C}"/>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56" name="Graphic 155" descr="Sword with solid fill">
              <a:extLst>
                <a:ext uri="{FF2B5EF4-FFF2-40B4-BE49-F238E27FC236}">
                  <a16:creationId xmlns:a16="http://schemas.microsoft.com/office/drawing/2014/main" id="{D22D60C7-CD62-4481-8E02-144F997EEA1A}"/>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57" name="Group 156">
            <a:extLst>
              <a:ext uri="{FF2B5EF4-FFF2-40B4-BE49-F238E27FC236}">
                <a16:creationId xmlns:a16="http://schemas.microsoft.com/office/drawing/2014/main" id="{3E6B6F08-AD50-43AD-98F7-3C43306CBF19}"/>
              </a:ext>
            </a:extLst>
          </p:cNvPr>
          <p:cNvGrpSpPr/>
          <p:nvPr/>
        </p:nvGrpSpPr>
        <p:grpSpPr>
          <a:xfrm>
            <a:off x="11265968" y="-270645"/>
            <a:ext cx="333527" cy="247668"/>
            <a:chOff x="8224390" y="4553038"/>
            <a:chExt cx="333527" cy="247668"/>
          </a:xfrm>
          <a:solidFill>
            <a:schemeClr val="accent1"/>
          </a:solidFill>
        </p:grpSpPr>
        <p:pic>
          <p:nvPicPr>
            <p:cNvPr id="158" name="Graphic 157" descr="Rabbit">
              <a:extLst>
                <a:ext uri="{FF2B5EF4-FFF2-40B4-BE49-F238E27FC236}">
                  <a16:creationId xmlns:a16="http://schemas.microsoft.com/office/drawing/2014/main" id="{49DC40CE-0157-4CD2-86DB-C4780576D513}"/>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59" name="Graphic 158" descr="Sword with solid fill">
              <a:extLst>
                <a:ext uri="{FF2B5EF4-FFF2-40B4-BE49-F238E27FC236}">
                  <a16:creationId xmlns:a16="http://schemas.microsoft.com/office/drawing/2014/main" id="{EEF4B19F-44BC-4F3A-962B-9C2163B28FEC}"/>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60" name="Group 159">
            <a:extLst>
              <a:ext uri="{FF2B5EF4-FFF2-40B4-BE49-F238E27FC236}">
                <a16:creationId xmlns:a16="http://schemas.microsoft.com/office/drawing/2014/main" id="{3F68E89B-534E-48F2-A1DD-1E4206866D92}"/>
              </a:ext>
            </a:extLst>
          </p:cNvPr>
          <p:cNvGrpSpPr/>
          <p:nvPr/>
        </p:nvGrpSpPr>
        <p:grpSpPr>
          <a:xfrm>
            <a:off x="9433197" y="-506469"/>
            <a:ext cx="333527" cy="247668"/>
            <a:chOff x="8224390" y="4553038"/>
            <a:chExt cx="333527" cy="247668"/>
          </a:xfrm>
        </p:grpSpPr>
        <p:pic>
          <p:nvPicPr>
            <p:cNvPr id="161" name="Graphic 160" descr="Rabbit">
              <a:extLst>
                <a:ext uri="{FF2B5EF4-FFF2-40B4-BE49-F238E27FC236}">
                  <a16:creationId xmlns:a16="http://schemas.microsoft.com/office/drawing/2014/main" id="{2382B75F-20BC-415B-A2FD-9D5CC39FE6EE}"/>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62" name="Graphic 161" descr="Sword with solid fill">
              <a:extLst>
                <a:ext uri="{FF2B5EF4-FFF2-40B4-BE49-F238E27FC236}">
                  <a16:creationId xmlns:a16="http://schemas.microsoft.com/office/drawing/2014/main" id="{55BF171E-B184-4836-9516-3709E87C04B2}"/>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63" name="Group 162">
            <a:extLst>
              <a:ext uri="{FF2B5EF4-FFF2-40B4-BE49-F238E27FC236}">
                <a16:creationId xmlns:a16="http://schemas.microsoft.com/office/drawing/2014/main" id="{1FBB66B1-0BA7-4DE8-9B83-ACC0A80A0714}"/>
              </a:ext>
            </a:extLst>
          </p:cNvPr>
          <p:cNvGrpSpPr/>
          <p:nvPr/>
        </p:nvGrpSpPr>
        <p:grpSpPr>
          <a:xfrm>
            <a:off x="9838011" y="-506469"/>
            <a:ext cx="333527" cy="247668"/>
            <a:chOff x="8224390" y="4553038"/>
            <a:chExt cx="333527" cy="247668"/>
          </a:xfrm>
          <a:solidFill>
            <a:srgbClr val="47291F"/>
          </a:solidFill>
        </p:grpSpPr>
        <p:pic>
          <p:nvPicPr>
            <p:cNvPr id="164" name="Graphic 163" descr="Rabbit">
              <a:extLst>
                <a:ext uri="{FF2B5EF4-FFF2-40B4-BE49-F238E27FC236}">
                  <a16:creationId xmlns:a16="http://schemas.microsoft.com/office/drawing/2014/main" id="{FB88AA57-C75B-4E71-AF46-E2B27EBAE945}"/>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65" name="Graphic 164" descr="Sword with solid fill">
              <a:extLst>
                <a:ext uri="{FF2B5EF4-FFF2-40B4-BE49-F238E27FC236}">
                  <a16:creationId xmlns:a16="http://schemas.microsoft.com/office/drawing/2014/main" id="{2EC08F94-FF45-46E3-A235-3570D2F1BA44}"/>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66" name="Group 165">
            <a:extLst>
              <a:ext uri="{FF2B5EF4-FFF2-40B4-BE49-F238E27FC236}">
                <a16:creationId xmlns:a16="http://schemas.microsoft.com/office/drawing/2014/main" id="{AC70A287-17AD-419F-A18C-E3ADFFFE4872}"/>
              </a:ext>
            </a:extLst>
          </p:cNvPr>
          <p:cNvGrpSpPr/>
          <p:nvPr/>
        </p:nvGrpSpPr>
        <p:grpSpPr>
          <a:xfrm>
            <a:off x="10255523" y="-518979"/>
            <a:ext cx="333527" cy="247668"/>
            <a:chOff x="8224390" y="4553038"/>
            <a:chExt cx="333527" cy="247668"/>
          </a:xfrm>
          <a:solidFill>
            <a:schemeClr val="accent3"/>
          </a:solidFill>
        </p:grpSpPr>
        <p:pic>
          <p:nvPicPr>
            <p:cNvPr id="167" name="Graphic 166" descr="Rabbit">
              <a:extLst>
                <a:ext uri="{FF2B5EF4-FFF2-40B4-BE49-F238E27FC236}">
                  <a16:creationId xmlns:a16="http://schemas.microsoft.com/office/drawing/2014/main" id="{E182B61F-CDDD-47A0-8565-059663298611}"/>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68" name="Graphic 167" descr="Sword with solid fill">
              <a:extLst>
                <a:ext uri="{FF2B5EF4-FFF2-40B4-BE49-F238E27FC236}">
                  <a16:creationId xmlns:a16="http://schemas.microsoft.com/office/drawing/2014/main" id="{2503E3AD-1801-435C-8B2F-D0162DE780D6}"/>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69" name="Group 168">
            <a:extLst>
              <a:ext uri="{FF2B5EF4-FFF2-40B4-BE49-F238E27FC236}">
                <a16:creationId xmlns:a16="http://schemas.microsoft.com/office/drawing/2014/main" id="{18B1FC35-EAE4-4218-97CB-D500FDB7BCE8}"/>
              </a:ext>
            </a:extLst>
          </p:cNvPr>
          <p:cNvGrpSpPr/>
          <p:nvPr/>
        </p:nvGrpSpPr>
        <p:grpSpPr>
          <a:xfrm>
            <a:off x="10692612" y="-518979"/>
            <a:ext cx="333527" cy="247668"/>
            <a:chOff x="8224390" y="4553038"/>
            <a:chExt cx="333527" cy="247668"/>
          </a:xfrm>
          <a:solidFill>
            <a:schemeClr val="accent2"/>
          </a:solidFill>
        </p:grpSpPr>
        <p:pic>
          <p:nvPicPr>
            <p:cNvPr id="170" name="Graphic 169" descr="Rabbit">
              <a:extLst>
                <a:ext uri="{FF2B5EF4-FFF2-40B4-BE49-F238E27FC236}">
                  <a16:creationId xmlns:a16="http://schemas.microsoft.com/office/drawing/2014/main" id="{6428A043-7DB1-486A-A095-67A14500758E}"/>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71" name="Graphic 170" descr="Sword with solid fill">
              <a:extLst>
                <a:ext uri="{FF2B5EF4-FFF2-40B4-BE49-F238E27FC236}">
                  <a16:creationId xmlns:a16="http://schemas.microsoft.com/office/drawing/2014/main" id="{7F9A8BC7-5224-498E-8DBF-D2D96DD91AD7}"/>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72" name="Group 171">
            <a:extLst>
              <a:ext uri="{FF2B5EF4-FFF2-40B4-BE49-F238E27FC236}">
                <a16:creationId xmlns:a16="http://schemas.microsoft.com/office/drawing/2014/main" id="{7DC438DC-869E-454E-A867-80CA9F507649}"/>
              </a:ext>
            </a:extLst>
          </p:cNvPr>
          <p:cNvGrpSpPr/>
          <p:nvPr/>
        </p:nvGrpSpPr>
        <p:grpSpPr>
          <a:xfrm>
            <a:off x="11149114" y="-509108"/>
            <a:ext cx="333527" cy="247668"/>
            <a:chOff x="8224390" y="4553038"/>
            <a:chExt cx="333527" cy="247668"/>
          </a:xfrm>
          <a:solidFill>
            <a:schemeClr val="accent1"/>
          </a:solidFill>
        </p:grpSpPr>
        <p:pic>
          <p:nvPicPr>
            <p:cNvPr id="173" name="Graphic 172" descr="Rabbit">
              <a:extLst>
                <a:ext uri="{FF2B5EF4-FFF2-40B4-BE49-F238E27FC236}">
                  <a16:creationId xmlns:a16="http://schemas.microsoft.com/office/drawing/2014/main" id="{D964F3A1-64D1-49EF-826B-D81FDEA5EF7A}"/>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74" name="Graphic 173" descr="Sword with solid fill">
              <a:extLst>
                <a:ext uri="{FF2B5EF4-FFF2-40B4-BE49-F238E27FC236}">
                  <a16:creationId xmlns:a16="http://schemas.microsoft.com/office/drawing/2014/main" id="{BAC1E60E-0202-4285-8A5E-EEDC0CEE06BA}"/>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75" name="Group 174">
            <a:extLst>
              <a:ext uri="{FF2B5EF4-FFF2-40B4-BE49-F238E27FC236}">
                <a16:creationId xmlns:a16="http://schemas.microsoft.com/office/drawing/2014/main" id="{7EF7C332-4727-4469-971E-C21053B73363}"/>
              </a:ext>
            </a:extLst>
          </p:cNvPr>
          <p:cNvGrpSpPr/>
          <p:nvPr/>
        </p:nvGrpSpPr>
        <p:grpSpPr>
          <a:xfrm>
            <a:off x="9273826" y="-768467"/>
            <a:ext cx="333527" cy="247668"/>
            <a:chOff x="8224390" y="4553038"/>
            <a:chExt cx="333527" cy="247668"/>
          </a:xfrm>
        </p:grpSpPr>
        <p:pic>
          <p:nvPicPr>
            <p:cNvPr id="176" name="Graphic 175" descr="Rabbit">
              <a:extLst>
                <a:ext uri="{FF2B5EF4-FFF2-40B4-BE49-F238E27FC236}">
                  <a16:creationId xmlns:a16="http://schemas.microsoft.com/office/drawing/2014/main" id="{27BFDC5C-3BC1-48AE-8FFD-F05F834C5405}"/>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77" name="Graphic 176" descr="Sword with solid fill">
              <a:extLst>
                <a:ext uri="{FF2B5EF4-FFF2-40B4-BE49-F238E27FC236}">
                  <a16:creationId xmlns:a16="http://schemas.microsoft.com/office/drawing/2014/main" id="{8BFFE8BB-A77E-44FF-A929-3B723656159A}"/>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78" name="Group 177">
            <a:extLst>
              <a:ext uri="{FF2B5EF4-FFF2-40B4-BE49-F238E27FC236}">
                <a16:creationId xmlns:a16="http://schemas.microsoft.com/office/drawing/2014/main" id="{8ECF5CEB-C6EF-49B7-9A24-F1051721116D}"/>
              </a:ext>
            </a:extLst>
          </p:cNvPr>
          <p:cNvGrpSpPr/>
          <p:nvPr/>
        </p:nvGrpSpPr>
        <p:grpSpPr>
          <a:xfrm>
            <a:off x="9678640" y="-768467"/>
            <a:ext cx="333527" cy="247668"/>
            <a:chOff x="8224390" y="4553038"/>
            <a:chExt cx="333527" cy="247668"/>
          </a:xfrm>
          <a:solidFill>
            <a:srgbClr val="47291F"/>
          </a:solidFill>
        </p:grpSpPr>
        <p:pic>
          <p:nvPicPr>
            <p:cNvPr id="179" name="Graphic 178" descr="Rabbit">
              <a:extLst>
                <a:ext uri="{FF2B5EF4-FFF2-40B4-BE49-F238E27FC236}">
                  <a16:creationId xmlns:a16="http://schemas.microsoft.com/office/drawing/2014/main" id="{8CD51EEC-08BE-4C76-B16A-D2A56EC95662}"/>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80" name="Graphic 179" descr="Sword with solid fill">
              <a:extLst>
                <a:ext uri="{FF2B5EF4-FFF2-40B4-BE49-F238E27FC236}">
                  <a16:creationId xmlns:a16="http://schemas.microsoft.com/office/drawing/2014/main" id="{27A6BEF6-6743-4DA2-92C3-908C4D15DC38}"/>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81" name="Group 180">
            <a:extLst>
              <a:ext uri="{FF2B5EF4-FFF2-40B4-BE49-F238E27FC236}">
                <a16:creationId xmlns:a16="http://schemas.microsoft.com/office/drawing/2014/main" id="{7F77FC83-EFFD-48D2-B133-45F65561ABAE}"/>
              </a:ext>
            </a:extLst>
          </p:cNvPr>
          <p:cNvGrpSpPr/>
          <p:nvPr/>
        </p:nvGrpSpPr>
        <p:grpSpPr>
          <a:xfrm>
            <a:off x="10096152" y="-780977"/>
            <a:ext cx="333527" cy="247668"/>
            <a:chOff x="8224390" y="4553038"/>
            <a:chExt cx="333527" cy="247668"/>
          </a:xfrm>
          <a:solidFill>
            <a:schemeClr val="accent3"/>
          </a:solidFill>
        </p:grpSpPr>
        <p:pic>
          <p:nvPicPr>
            <p:cNvPr id="182" name="Graphic 181" descr="Rabbit">
              <a:extLst>
                <a:ext uri="{FF2B5EF4-FFF2-40B4-BE49-F238E27FC236}">
                  <a16:creationId xmlns:a16="http://schemas.microsoft.com/office/drawing/2014/main" id="{C6D2537B-1296-49D1-9733-39BAAB788500}"/>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83" name="Graphic 182" descr="Sword with solid fill">
              <a:extLst>
                <a:ext uri="{FF2B5EF4-FFF2-40B4-BE49-F238E27FC236}">
                  <a16:creationId xmlns:a16="http://schemas.microsoft.com/office/drawing/2014/main" id="{B2B601F2-F354-4BF9-98E9-808E0438C80C}"/>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84" name="Group 183">
            <a:extLst>
              <a:ext uri="{FF2B5EF4-FFF2-40B4-BE49-F238E27FC236}">
                <a16:creationId xmlns:a16="http://schemas.microsoft.com/office/drawing/2014/main" id="{8A8400BC-8CBF-4F0A-819D-7B80D333A079}"/>
              </a:ext>
            </a:extLst>
          </p:cNvPr>
          <p:cNvGrpSpPr/>
          <p:nvPr/>
        </p:nvGrpSpPr>
        <p:grpSpPr>
          <a:xfrm>
            <a:off x="10533241" y="-780977"/>
            <a:ext cx="333527" cy="247668"/>
            <a:chOff x="8224390" y="4553038"/>
            <a:chExt cx="333527" cy="247668"/>
          </a:xfrm>
          <a:solidFill>
            <a:schemeClr val="accent2"/>
          </a:solidFill>
        </p:grpSpPr>
        <p:pic>
          <p:nvPicPr>
            <p:cNvPr id="185" name="Graphic 184" descr="Rabbit">
              <a:extLst>
                <a:ext uri="{FF2B5EF4-FFF2-40B4-BE49-F238E27FC236}">
                  <a16:creationId xmlns:a16="http://schemas.microsoft.com/office/drawing/2014/main" id="{E6B4961D-3A53-4C70-B39B-8956EB62E32A}"/>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186" name="Graphic 185" descr="Sword with solid fill">
              <a:extLst>
                <a:ext uri="{FF2B5EF4-FFF2-40B4-BE49-F238E27FC236}">
                  <a16:creationId xmlns:a16="http://schemas.microsoft.com/office/drawing/2014/main" id="{7F13765A-F959-4D9F-A708-888134B67CB3}"/>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187" name="Group 186">
            <a:extLst>
              <a:ext uri="{FF2B5EF4-FFF2-40B4-BE49-F238E27FC236}">
                <a16:creationId xmlns:a16="http://schemas.microsoft.com/office/drawing/2014/main" id="{FBDA6F49-3FC5-4D7C-81B6-E3577B7705FC}"/>
              </a:ext>
            </a:extLst>
          </p:cNvPr>
          <p:cNvGrpSpPr/>
          <p:nvPr/>
        </p:nvGrpSpPr>
        <p:grpSpPr>
          <a:xfrm>
            <a:off x="10989743" y="-771106"/>
            <a:ext cx="333527" cy="247668"/>
            <a:chOff x="8224390" y="4553038"/>
            <a:chExt cx="333527" cy="247668"/>
          </a:xfrm>
          <a:solidFill>
            <a:schemeClr val="accent1"/>
          </a:solidFill>
        </p:grpSpPr>
        <p:pic>
          <p:nvPicPr>
            <p:cNvPr id="188" name="Graphic 187" descr="Rabbit">
              <a:extLst>
                <a:ext uri="{FF2B5EF4-FFF2-40B4-BE49-F238E27FC236}">
                  <a16:creationId xmlns:a16="http://schemas.microsoft.com/office/drawing/2014/main" id="{D301430B-113A-481E-8BC1-9365F833E9B0}"/>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189" name="Graphic 188" descr="Sword with solid fill">
              <a:extLst>
                <a:ext uri="{FF2B5EF4-FFF2-40B4-BE49-F238E27FC236}">
                  <a16:creationId xmlns:a16="http://schemas.microsoft.com/office/drawing/2014/main" id="{2E7E1DE4-1A61-4278-BCC8-6AB1D3F9C1D2}"/>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190" name="Group 189">
            <a:extLst>
              <a:ext uri="{FF2B5EF4-FFF2-40B4-BE49-F238E27FC236}">
                <a16:creationId xmlns:a16="http://schemas.microsoft.com/office/drawing/2014/main" id="{2752F015-6530-4E2A-BF88-14E4D5B3F924}"/>
              </a:ext>
            </a:extLst>
          </p:cNvPr>
          <p:cNvGrpSpPr/>
          <p:nvPr/>
        </p:nvGrpSpPr>
        <p:grpSpPr>
          <a:xfrm>
            <a:off x="9072797" y="-1058877"/>
            <a:ext cx="333527" cy="247668"/>
            <a:chOff x="8224390" y="4553038"/>
            <a:chExt cx="333527" cy="247668"/>
          </a:xfrm>
        </p:grpSpPr>
        <p:pic>
          <p:nvPicPr>
            <p:cNvPr id="191" name="Graphic 190" descr="Rabbit">
              <a:extLst>
                <a:ext uri="{FF2B5EF4-FFF2-40B4-BE49-F238E27FC236}">
                  <a16:creationId xmlns:a16="http://schemas.microsoft.com/office/drawing/2014/main" id="{641F5124-0D6B-4D0E-943F-78ED481659BA}"/>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224390" y="4599187"/>
              <a:ext cx="201519" cy="201519"/>
            </a:xfrm>
            <a:prstGeom prst="rect">
              <a:avLst/>
            </a:prstGeom>
          </p:spPr>
        </p:pic>
        <p:pic>
          <p:nvPicPr>
            <p:cNvPr id="192" name="Graphic 191" descr="Sword with solid fill">
              <a:extLst>
                <a:ext uri="{FF2B5EF4-FFF2-40B4-BE49-F238E27FC236}">
                  <a16:creationId xmlns:a16="http://schemas.microsoft.com/office/drawing/2014/main" id="{4E8FC69D-B563-4FC5-8388-1613B91289A8}"/>
                </a:ext>
              </a:extLst>
            </p:cNvPr>
            <p:cNvPicPr>
              <a:picLocks noChangeAspect="1"/>
            </p:cNvPicPr>
            <p:nvPr/>
          </p:nvPicPr>
          <p: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8370402" y="4553038"/>
              <a:ext cx="187515" cy="187515"/>
            </a:xfrm>
            <a:prstGeom prst="rect">
              <a:avLst/>
            </a:prstGeom>
          </p:spPr>
        </p:pic>
      </p:grpSp>
      <p:grpSp>
        <p:nvGrpSpPr>
          <p:cNvPr id="193" name="Group 192">
            <a:extLst>
              <a:ext uri="{FF2B5EF4-FFF2-40B4-BE49-F238E27FC236}">
                <a16:creationId xmlns:a16="http://schemas.microsoft.com/office/drawing/2014/main" id="{AC828CD7-2A89-4C73-B370-B44DEA057335}"/>
              </a:ext>
            </a:extLst>
          </p:cNvPr>
          <p:cNvGrpSpPr/>
          <p:nvPr/>
        </p:nvGrpSpPr>
        <p:grpSpPr>
          <a:xfrm>
            <a:off x="9477611" y="-1058877"/>
            <a:ext cx="333527" cy="247668"/>
            <a:chOff x="8224390" y="4553038"/>
            <a:chExt cx="333527" cy="247668"/>
          </a:xfrm>
          <a:solidFill>
            <a:srgbClr val="47291F"/>
          </a:solidFill>
        </p:grpSpPr>
        <p:pic>
          <p:nvPicPr>
            <p:cNvPr id="194" name="Graphic 193" descr="Rabbit">
              <a:extLst>
                <a:ext uri="{FF2B5EF4-FFF2-40B4-BE49-F238E27FC236}">
                  <a16:creationId xmlns:a16="http://schemas.microsoft.com/office/drawing/2014/main" id="{3DE0CD26-9402-46E6-91E2-599A0EB346CA}"/>
                </a:ext>
              </a:extLst>
            </p:cNvPr>
            <p:cNvPicPr>
              <a:picLocks noChangeAspect="1"/>
            </p:cNvPicPr>
            <p:nvPr/>
          </p:nvPicPr>
          <p:blipFill>
            <a:blip r:embed="rId32" cstate="screen">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8224390" y="4599187"/>
              <a:ext cx="201519" cy="201519"/>
            </a:xfrm>
            <a:prstGeom prst="rect">
              <a:avLst/>
            </a:prstGeom>
          </p:spPr>
        </p:pic>
        <p:pic>
          <p:nvPicPr>
            <p:cNvPr id="195" name="Graphic 194" descr="Sword with solid fill">
              <a:extLst>
                <a:ext uri="{FF2B5EF4-FFF2-40B4-BE49-F238E27FC236}">
                  <a16:creationId xmlns:a16="http://schemas.microsoft.com/office/drawing/2014/main" id="{9284C71A-516A-4260-B65D-6DFFDA21F0B2}"/>
                </a:ext>
              </a:extLst>
            </p:cNvPr>
            <p:cNvPicPr>
              <a:picLocks noChangeAspect="1"/>
            </p:cNvPicPr>
            <p:nvPr/>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370402" y="4553038"/>
              <a:ext cx="187515" cy="187515"/>
            </a:xfrm>
            <a:prstGeom prst="rect">
              <a:avLst/>
            </a:prstGeom>
          </p:spPr>
        </p:pic>
      </p:grpSp>
      <p:grpSp>
        <p:nvGrpSpPr>
          <p:cNvPr id="196" name="Group 195">
            <a:extLst>
              <a:ext uri="{FF2B5EF4-FFF2-40B4-BE49-F238E27FC236}">
                <a16:creationId xmlns:a16="http://schemas.microsoft.com/office/drawing/2014/main" id="{8FC2A8AA-647C-4D92-9D9A-4B4B0C7BCF26}"/>
              </a:ext>
            </a:extLst>
          </p:cNvPr>
          <p:cNvGrpSpPr/>
          <p:nvPr/>
        </p:nvGrpSpPr>
        <p:grpSpPr>
          <a:xfrm>
            <a:off x="9895123" y="-1071387"/>
            <a:ext cx="333527" cy="247668"/>
            <a:chOff x="8224390" y="4553038"/>
            <a:chExt cx="333527" cy="247668"/>
          </a:xfrm>
          <a:solidFill>
            <a:schemeClr val="accent3"/>
          </a:solidFill>
        </p:grpSpPr>
        <p:pic>
          <p:nvPicPr>
            <p:cNvPr id="197" name="Graphic 196" descr="Rabbit">
              <a:extLst>
                <a:ext uri="{FF2B5EF4-FFF2-40B4-BE49-F238E27FC236}">
                  <a16:creationId xmlns:a16="http://schemas.microsoft.com/office/drawing/2014/main" id="{BFCBE475-8301-4B82-8058-A0FC475A3832}"/>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8224390" y="4599187"/>
              <a:ext cx="201519" cy="201519"/>
            </a:xfrm>
            <a:prstGeom prst="rect">
              <a:avLst/>
            </a:prstGeom>
          </p:spPr>
        </p:pic>
        <p:pic>
          <p:nvPicPr>
            <p:cNvPr id="198" name="Graphic 197" descr="Sword with solid fill">
              <a:extLst>
                <a:ext uri="{FF2B5EF4-FFF2-40B4-BE49-F238E27FC236}">
                  <a16:creationId xmlns:a16="http://schemas.microsoft.com/office/drawing/2014/main" id="{BC777AC9-AC27-40C8-8AC6-05065D779160}"/>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8370402" y="4553038"/>
              <a:ext cx="187515" cy="187515"/>
            </a:xfrm>
            <a:prstGeom prst="rect">
              <a:avLst/>
            </a:prstGeom>
          </p:spPr>
        </p:pic>
      </p:grpSp>
      <p:grpSp>
        <p:nvGrpSpPr>
          <p:cNvPr id="199" name="Group 198">
            <a:extLst>
              <a:ext uri="{FF2B5EF4-FFF2-40B4-BE49-F238E27FC236}">
                <a16:creationId xmlns:a16="http://schemas.microsoft.com/office/drawing/2014/main" id="{EEC011D7-061A-4E6A-8188-977B8AF5B138}"/>
              </a:ext>
            </a:extLst>
          </p:cNvPr>
          <p:cNvGrpSpPr/>
          <p:nvPr/>
        </p:nvGrpSpPr>
        <p:grpSpPr>
          <a:xfrm>
            <a:off x="10332212" y="-1071387"/>
            <a:ext cx="333527" cy="247668"/>
            <a:chOff x="8224390" y="4553038"/>
            <a:chExt cx="333527" cy="247668"/>
          </a:xfrm>
          <a:solidFill>
            <a:schemeClr val="accent2"/>
          </a:solidFill>
        </p:grpSpPr>
        <p:pic>
          <p:nvPicPr>
            <p:cNvPr id="200" name="Graphic 199" descr="Rabbit">
              <a:extLst>
                <a:ext uri="{FF2B5EF4-FFF2-40B4-BE49-F238E27FC236}">
                  <a16:creationId xmlns:a16="http://schemas.microsoft.com/office/drawing/2014/main" id="{0595BA72-B940-443A-AD93-825BFAA0E8A6}"/>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8224390" y="4599187"/>
              <a:ext cx="201519" cy="201519"/>
            </a:xfrm>
            <a:prstGeom prst="rect">
              <a:avLst/>
            </a:prstGeom>
          </p:spPr>
        </p:pic>
        <p:pic>
          <p:nvPicPr>
            <p:cNvPr id="201" name="Graphic 200" descr="Sword with solid fill">
              <a:extLst>
                <a:ext uri="{FF2B5EF4-FFF2-40B4-BE49-F238E27FC236}">
                  <a16:creationId xmlns:a16="http://schemas.microsoft.com/office/drawing/2014/main" id="{D8444C49-D73D-4A58-82D0-22403129DAEC}"/>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8370402" y="4553038"/>
              <a:ext cx="187515" cy="187515"/>
            </a:xfrm>
            <a:prstGeom prst="rect">
              <a:avLst/>
            </a:prstGeom>
          </p:spPr>
        </p:pic>
      </p:grpSp>
      <p:grpSp>
        <p:nvGrpSpPr>
          <p:cNvPr id="202" name="Group 201">
            <a:extLst>
              <a:ext uri="{FF2B5EF4-FFF2-40B4-BE49-F238E27FC236}">
                <a16:creationId xmlns:a16="http://schemas.microsoft.com/office/drawing/2014/main" id="{C5D96EDF-69C0-42CD-9ECF-603B26C4AD78}"/>
              </a:ext>
            </a:extLst>
          </p:cNvPr>
          <p:cNvGrpSpPr/>
          <p:nvPr/>
        </p:nvGrpSpPr>
        <p:grpSpPr>
          <a:xfrm>
            <a:off x="10788714" y="-1061516"/>
            <a:ext cx="333527" cy="247668"/>
            <a:chOff x="8224390" y="4553038"/>
            <a:chExt cx="333527" cy="247668"/>
          </a:xfrm>
          <a:solidFill>
            <a:schemeClr val="accent1"/>
          </a:solidFill>
        </p:grpSpPr>
        <p:pic>
          <p:nvPicPr>
            <p:cNvPr id="203" name="Graphic 202" descr="Rabbit">
              <a:extLst>
                <a:ext uri="{FF2B5EF4-FFF2-40B4-BE49-F238E27FC236}">
                  <a16:creationId xmlns:a16="http://schemas.microsoft.com/office/drawing/2014/main" id="{C38D4B99-8F5B-4EC4-AC16-1E122EAEEE61}"/>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8224390" y="4599187"/>
              <a:ext cx="201519" cy="201519"/>
            </a:xfrm>
            <a:prstGeom prst="rect">
              <a:avLst/>
            </a:prstGeom>
          </p:spPr>
        </p:pic>
        <p:pic>
          <p:nvPicPr>
            <p:cNvPr id="204" name="Graphic 203" descr="Sword with solid fill">
              <a:extLst>
                <a:ext uri="{FF2B5EF4-FFF2-40B4-BE49-F238E27FC236}">
                  <a16:creationId xmlns:a16="http://schemas.microsoft.com/office/drawing/2014/main" id="{7F59032D-D65E-4254-878E-734755C6F7C8}"/>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8370402" y="4553038"/>
              <a:ext cx="187515" cy="187515"/>
            </a:xfrm>
            <a:prstGeom prst="rect">
              <a:avLst/>
            </a:prstGeom>
          </p:spPr>
        </p:pic>
      </p:grpSp>
      <p:grpSp>
        <p:nvGrpSpPr>
          <p:cNvPr id="20" name="Group 19">
            <a:extLst>
              <a:ext uri="{FF2B5EF4-FFF2-40B4-BE49-F238E27FC236}">
                <a16:creationId xmlns:a16="http://schemas.microsoft.com/office/drawing/2014/main" id="{EBBCE7C8-F1D1-4441-81FD-3B3549D4AA0C}"/>
              </a:ext>
            </a:extLst>
          </p:cNvPr>
          <p:cNvGrpSpPr/>
          <p:nvPr/>
        </p:nvGrpSpPr>
        <p:grpSpPr>
          <a:xfrm>
            <a:off x="-3035080" y="94164"/>
            <a:ext cx="1234144" cy="1234144"/>
            <a:chOff x="5601166" y="2880191"/>
            <a:chExt cx="1234144" cy="1234144"/>
          </a:xfrm>
        </p:grpSpPr>
        <p:pic>
          <p:nvPicPr>
            <p:cNvPr id="1026" name="Horse Spirit Airline">
              <a:extLst>
                <a:ext uri="{FF2B5EF4-FFF2-40B4-BE49-F238E27FC236}">
                  <a16:creationId xmlns:a16="http://schemas.microsoft.com/office/drawing/2014/main" id="{198E4E18-D484-4D5F-9BEA-3D87DE044551}"/>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601166" y="2880191"/>
              <a:ext cx="1234144" cy="1234144"/>
            </a:xfrm>
            <a:prstGeom prst="rect">
              <a:avLst/>
            </a:prstGeom>
            <a:noFill/>
          </p:spPr>
        </p:pic>
        <p:pic>
          <p:nvPicPr>
            <p:cNvPr id="205" name="Horse Pilot" descr="Horse">
              <a:extLst>
                <a:ext uri="{FF2B5EF4-FFF2-40B4-BE49-F238E27FC236}">
                  <a16:creationId xmlns:a16="http://schemas.microsoft.com/office/drawing/2014/main" id="{E3272485-7DD3-40C8-AAC4-7418099DCDCB}"/>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3466" y="3197599"/>
              <a:ext cx="279272" cy="279272"/>
            </a:xfrm>
            <a:prstGeom prst="rect">
              <a:avLst/>
            </a:prstGeom>
          </p:spPr>
        </p:pic>
      </p:grpSp>
      <p:pic>
        <p:nvPicPr>
          <p:cNvPr id="2050" name="BoomBundle" descr="Shape&#10;&#10;Description automatically generated with low confidence">
            <a:extLst>
              <a:ext uri="{FF2B5EF4-FFF2-40B4-BE49-F238E27FC236}">
                <a16:creationId xmlns:a16="http://schemas.microsoft.com/office/drawing/2014/main" id="{3B0EB9A0-D004-446D-AB47-4B170635692E}"/>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rot="16762707">
            <a:off x="7962589" y="335886"/>
            <a:ext cx="181598" cy="181598"/>
          </a:xfrm>
          <a:prstGeom prst="rect">
            <a:avLst/>
          </a:prstGeom>
          <a:noFill/>
        </p:spPr>
      </p:pic>
      <p:pic>
        <p:nvPicPr>
          <p:cNvPr id="3074" name="Splosion" descr="Shape&#10;&#10;Description automatically generated with low confidence">
            <a:extLst>
              <a:ext uri="{FF2B5EF4-FFF2-40B4-BE49-F238E27FC236}">
                <a16:creationId xmlns:a16="http://schemas.microsoft.com/office/drawing/2014/main" id="{AEF15D69-6AFA-4E42-BF18-7EC979D07F7E}"/>
              </a:ext>
            </a:extLst>
          </p:cNvPr>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9324526" y="4261601"/>
            <a:ext cx="341490" cy="341490"/>
          </a:xfrm>
          <a:prstGeom prst="rect">
            <a:avLst/>
          </a:prstGeom>
          <a:noFill/>
        </p:spPr>
      </p:pic>
    </p:spTree>
    <p:extLst>
      <p:ext uri="{BB962C8B-B14F-4D97-AF65-F5344CB8AC3E}">
        <p14:creationId xmlns:p14="http://schemas.microsoft.com/office/powerpoint/2010/main" val="2877399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CLI for Microsoft 365</a:t>
            </a:r>
            <a:br>
              <a:rPr lang="en-US" sz="2800"/>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85D83755-204C-4A9D-95EE-BD78E48229D7}"/>
              </a:ext>
            </a:extLst>
          </p:cNvPr>
          <p:cNvPicPr>
            <a:picLocks noChangeAspect="1"/>
          </p:cNvPicPr>
          <p:nvPr/>
        </p:nvPicPr>
        <p:blipFill>
          <a:blip r:embed="rId3"/>
          <a:stretch>
            <a:fillRect/>
          </a:stretch>
        </p:blipFill>
        <p:spPr>
          <a:xfrm>
            <a:off x="9876155" y="4975065"/>
            <a:ext cx="2560320" cy="2560320"/>
          </a:xfrm>
          <a:prstGeom prst="rect">
            <a:avLst/>
          </a:prstGeom>
        </p:spPr>
      </p:pic>
    </p:spTree>
    <p:extLst>
      <p:ext uri="{BB962C8B-B14F-4D97-AF65-F5344CB8AC3E}">
        <p14:creationId xmlns:p14="http://schemas.microsoft.com/office/powerpoint/2010/main" val="40171523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CLI for Microsoft 365</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84689" y="1190584"/>
            <a:ext cx="5550339" cy="5511765"/>
          </a:xfrm>
        </p:spPr>
        <p:txBody>
          <a:bodyPr vert="horz" wrap="square" lIns="146304" tIns="91440" rIns="146304" bIns="91440" rtlCol="0" anchor="t">
            <a:spAutoFit/>
          </a:bodyPr>
          <a:lstStyle/>
          <a:p>
            <a:pPr lvl="1">
              <a:lnSpc>
                <a:spcPct val="100000"/>
              </a:lnSpc>
              <a:spcBef>
                <a:spcPts val="384"/>
              </a:spcBef>
            </a:pPr>
            <a:r>
              <a:rPr lang="en-US" sz="1800" b="1">
                <a:cs typeface="Segoe UI"/>
              </a:rPr>
              <a:t>New release 5.7 with:</a:t>
            </a:r>
            <a:endParaRPr lang="en-US"/>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retrieving Microsoft Bookings</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granting admin consent for AAD apps</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resetting role inheritance on SharePoint webs</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managing role assignments on SharePoint lists</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removing Microsoft Search external connection</a:t>
            </a:r>
          </a:p>
          <a:p>
            <a:pPr marL="285750" lvl="1" indent="-285750">
              <a:lnSpc>
                <a:spcPct val="100000"/>
              </a:lnSpc>
              <a:spcBef>
                <a:spcPts val="384"/>
              </a:spcBef>
              <a:buFont typeface="Arial,Sans-Serif" panose="020B0604020202020204" pitchFamily="34" charset="0"/>
              <a:buChar char="•"/>
            </a:pPr>
            <a:r>
              <a:rPr lang="en-US" sz="1600">
                <a:ea typeface="+mn-lt"/>
                <a:cs typeface="+mn-lt"/>
              </a:rPr>
              <a:t>Support for upgrading SPFx projects to v1.15.2</a:t>
            </a:r>
          </a:p>
          <a:p>
            <a:pPr marL="285750" lvl="1" indent="-285750">
              <a:lnSpc>
                <a:spcPct val="100000"/>
              </a:lnSpc>
              <a:spcBef>
                <a:spcPts val="384"/>
              </a:spcBef>
              <a:buFont typeface="Arial,Sans-Serif" panose="020B0604020202020204" pitchFamily="34" charset="0"/>
              <a:buChar char="•"/>
            </a:pPr>
            <a:r>
              <a:rPr lang="en-US" sz="1600">
                <a:ea typeface="+mn-lt"/>
                <a:cs typeface="+mn-lt"/>
              </a:rPr>
              <a:t>And more...</a:t>
            </a:r>
          </a:p>
          <a:p>
            <a:pPr marL="285750" lvl="1" indent="-285750">
              <a:lnSpc>
                <a:spcPct val="100000"/>
              </a:lnSpc>
              <a:spcBef>
                <a:spcPts val="384"/>
              </a:spcBef>
              <a:buFont typeface="Arial,Sans-Serif" panose="020B0604020202020204" pitchFamily="34" charset="0"/>
              <a:buChar char="•"/>
            </a:pPr>
            <a:endParaRPr lang="en-US" sz="1100">
              <a:cs typeface="Segoe UI"/>
            </a:endParaRPr>
          </a:p>
          <a:p>
            <a:pPr lvl="1">
              <a:lnSpc>
                <a:spcPct val="100000"/>
              </a:lnSpc>
              <a:spcBef>
                <a:spcPts val="384"/>
              </a:spcBef>
              <a:buFont typeface="Arial" panose="020B0604020202020204" pitchFamily="34" charset="0"/>
            </a:pPr>
            <a:r>
              <a:rPr lang="en-US" sz="1800" b="1">
                <a:cs typeface="Segoe UI"/>
              </a:rPr>
              <a:t>Install and run 5.7 release:</a:t>
            </a:r>
          </a:p>
          <a:p>
            <a:pPr lvl="1">
              <a:lnSpc>
                <a:spcPct val="100000"/>
              </a:lnSpc>
              <a:spcBef>
                <a:spcPts val="384"/>
              </a:spcBef>
            </a:pPr>
            <a:r>
              <a:rPr lang="en-US" sz="1600" err="1">
                <a:gradFill>
                  <a:gsLst>
                    <a:gs pos="1250">
                      <a:schemeClr val="tx1"/>
                    </a:gs>
                    <a:gs pos="100000">
                      <a:schemeClr val="tx1"/>
                    </a:gs>
                  </a:gsLst>
                  <a:lin ang="5400000" scaled="0"/>
                </a:gradFill>
                <a:latin typeface="+mn-lt"/>
                <a:cs typeface="Segoe UI"/>
              </a:rPr>
              <a:t>npm</a:t>
            </a:r>
            <a:r>
              <a:rPr lang="en-US" sz="1600">
                <a:gradFill>
                  <a:gsLst>
                    <a:gs pos="1250">
                      <a:schemeClr val="tx1"/>
                    </a:gs>
                    <a:gs pos="100000">
                      <a:schemeClr val="tx1"/>
                    </a:gs>
                  </a:gsLst>
                  <a:lin ang="5400000" scaled="0"/>
                </a:gradFill>
                <a:latin typeface="+mn-lt"/>
                <a:cs typeface="Segoe UI"/>
              </a:rPr>
              <a:t> install -g @</a:t>
            </a:r>
            <a:r>
              <a:rPr lang="en-US" sz="1600" err="1">
                <a:gradFill>
                  <a:gsLst>
                    <a:gs pos="1250">
                      <a:schemeClr val="tx1"/>
                    </a:gs>
                    <a:gs pos="100000">
                      <a:schemeClr val="tx1"/>
                    </a:gs>
                  </a:gsLst>
                  <a:lin ang="5400000" scaled="0"/>
                </a:gradFill>
                <a:latin typeface="+mn-lt"/>
                <a:cs typeface="Segoe UI"/>
              </a:rPr>
              <a:t>pnp</a:t>
            </a:r>
            <a:r>
              <a:rPr lang="en-US" sz="1600">
                <a:gradFill>
                  <a:gsLst>
                    <a:gs pos="1250">
                      <a:schemeClr val="tx1"/>
                    </a:gs>
                    <a:gs pos="100000">
                      <a:schemeClr val="tx1"/>
                    </a:gs>
                  </a:gsLst>
                  <a:lin ang="5400000" scaled="0"/>
                </a:gradFill>
                <a:latin typeface="+mn-lt"/>
                <a:cs typeface="Segoe UI"/>
              </a:rPr>
              <a:t>/cli-microsoft365@</a:t>
            </a:r>
            <a:r>
              <a:rPr lang="en-US" sz="1600">
                <a:cs typeface="Segoe UI"/>
              </a:rPr>
              <a:t>latest</a:t>
            </a:r>
            <a:endParaRPr lang="en-US" sz="1600">
              <a:latin typeface="Segoe UI"/>
              <a:cs typeface="Segoe UI"/>
            </a:endParaRPr>
          </a:p>
          <a:p>
            <a:pPr>
              <a:lnSpc>
                <a:spcPct val="100000"/>
              </a:lnSpc>
              <a:spcBef>
                <a:spcPts val="384"/>
              </a:spcBef>
            </a:pPr>
            <a:r>
              <a:rPr lang="en-US" sz="1600">
                <a:gradFill>
                  <a:gsLst>
                    <a:gs pos="1250">
                      <a:schemeClr val="tx1"/>
                    </a:gs>
                    <a:gs pos="100000">
                      <a:schemeClr val="tx1"/>
                    </a:gs>
                  </a:gsLst>
                  <a:lin ang="5400000" scaled="0"/>
                </a:gradFill>
                <a:latin typeface="+mn-lt"/>
                <a:cs typeface="Segoe UI"/>
              </a:rPr>
              <a:t>docker run --rm –it m365pnp/cli-microsoft365:latest</a:t>
            </a:r>
          </a:p>
          <a:p>
            <a:pPr>
              <a:lnSpc>
                <a:spcPct val="100000"/>
              </a:lnSpc>
              <a:spcBef>
                <a:spcPts val="384"/>
              </a:spcBef>
            </a:pPr>
            <a:endParaRPr lang="en-US" sz="1050">
              <a:latin typeface="Segoe UI"/>
              <a:cs typeface="Segoe UI"/>
            </a:endParaRPr>
          </a:p>
          <a:p>
            <a:pPr lvl="1">
              <a:lnSpc>
                <a:spcPct val="100000"/>
              </a:lnSpc>
              <a:spcBef>
                <a:spcPts val="384"/>
              </a:spcBef>
            </a:pPr>
            <a:r>
              <a:rPr lang="en-US" sz="1800" b="1">
                <a:latin typeface="Segoe UI"/>
                <a:cs typeface="Segoe UI"/>
              </a:rPr>
              <a:t>Release notes:</a:t>
            </a:r>
          </a:p>
          <a:p>
            <a:pPr lvl="1">
              <a:lnSpc>
                <a:spcPct val="100000"/>
              </a:lnSpc>
              <a:spcBef>
                <a:spcPts val="384"/>
              </a:spcBef>
            </a:pPr>
            <a:r>
              <a:rPr lang="en-US" sz="1600">
                <a:ea typeface="+mn-lt"/>
                <a:cs typeface="+mn-lt"/>
              </a:rPr>
              <a:t>https://</a:t>
            </a:r>
            <a:r>
              <a:rPr lang="en-US" sz="1600" err="1">
                <a:ea typeface="+mn-lt"/>
                <a:cs typeface="+mn-lt"/>
              </a:rPr>
              <a:t>pnp.github.io</a:t>
            </a:r>
            <a:r>
              <a:rPr lang="en-US" sz="1600">
                <a:ea typeface="+mn-lt"/>
                <a:cs typeface="+mn-lt"/>
              </a:rPr>
              <a:t>/cli-microsoft365/about/release-notes/</a:t>
            </a:r>
            <a:endParaRPr lang="en-US">
              <a:ea typeface="+mn-lt"/>
              <a:cs typeface="+mn-lt"/>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sp>
        <p:nvSpPr>
          <p:cNvPr id="19" name="TextBox 18">
            <a:extLst>
              <a:ext uri="{FF2B5EF4-FFF2-40B4-BE49-F238E27FC236}">
                <a16:creationId xmlns:a16="http://schemas.microsoft.com/office/drawing/2014/main" id="{A26A6D90-BEDB-407F-B2B7-FED8A28B2E7E}"/>
              </a:ext>
            </a:extLst>
          </p:cNvPr>
          <p:cNvSpPr txBox="1"/>
          <p:nvPr/>
        </p:nvSpPr>
        <p:spPr>
          <a:xfrm>
            <a:off x="6119717" y="5533079"/>
            <a:ext cx="5469944" cy="1224951"/>
          </a:xfrm>
          <a:prstGeom prst="rect">
            <a:avLst/>
          </a:prstGeom>
          <a:noFill/>
        </p:spPr>
        <p:txBody>
          <a:bodyPr wrap="square" lIns="182880" tIns="146304" rIns="182880" bIns="146304" rtlCol="0" anchor="t">
            <a:spAutoFit/>
          </a:bodyPr>
          <a:lstStyle/>
          <a:p>
            <a:pPr>
              <a:lnSpc>
                <a:spcPct val="90000"/>
              </a:lnSpc>
              <a:spcAft>
                <a:spcPts val="600"/>
              </a:spcAft>
            </a:pPr>
            <a:r>
              <a:rPr lang="en-US">
                <a:solidFill>
                  <a:schemeClr val="tx2"/>
                </a:solidFill>
              </a:rPr>
              <a:t>@climicrosoft365 #CLIMicrosoft365 on Twitter</a:t>
            </a:r>
          </a:p>
          <a:p>
            <a:pPr>
              <a:lnSpc>
                <a:spcPct val="90000"/>
              </a:lnSpc>
              <a:spcAft>
                <a:spcPts val="600"/>
              </a:spcAft>
            </a:pPr>
            <a:r>
              <a:rPr lang="en-US">
                <a:solidFill>
                  <a:schemeClr val="tx2"/>
                </a:solidFill>
              </a:rPr>
              <a:t>📖 </a:t>
            </a:r>
            <a:r>
              <a:rPr lang="en-US" err="1">
                <a:solidFill>
                  <a:schemeClr val="tx2"/>
                </a:solidFill>
              </a:rPr>
              <a:t>aka.ms</a:t>
            </a:r>
            <a:r>
              <a:rPr lang="en-US">
                <a:solidFill>
                  <a:schemeClr val="tx2"/>
                </a:solidFill>
              </a:rPr>
              <a:t>/cli-m365</a:t>
            </a:r>
            <a:endParaRPr lang="en-US">
              <a:solidFill>
                <a:schemeClr val="tx2"/>
              </a:solidFill>
              <a:cs typeface="Segoe UI"/>
            </a:endParaRPr>
          </a:p>
          <a:p>
            <a:r>
              <a:rPr lang="en-US">
                <a:ea typeface="+mn-lt"/>
                <a:cs typeface="+mn-lt"/>
              </a:rPr>
              <a:t>🗣 </a:t>
            </a:r>
            <a:r>
              <a:rPr lang="en-US" err="1">
                <a:ea typeface="+mn-lt"/>
                <a:cs typeface="+mn-lt"/>
              </a:rPr>
              <a:t>github.com</a:t>
            </a:r>
            <a:r>
              <a:rPr lang="en-US">
                <a:ea typeface="+mn-lt"/>
                <a:cs typeface="+mn-lt"/>
              </a:rPr>
              <a:t>/</a:t>
            </a:r>
            <a:r>
              <a:rPr lang="en-US" err="1">
                <a:ea typeface="+mn-lt"/>
                <a:cs typeface="+mn-lt"/>
              </a:rPr>
              <a:t>pnp</a:t>
            </a:r>
            <a:r>
              <a:rPr lang="en-US">
                <a:ea typeface="+mn-lt"/>
                <a:cs typeface="+mn-lt"/>
              </a:rPr>
              <a:t>/cli-microsoft365/discussions</a:t>
            </a:r>
          </a:p>
        </p:txBody>
      </p:sp>
      <p:pic>
        <p:nvPicPr>
          <p:cNvPr id="21" name="Picture 23" descr="A screenshot of a cell phone&#10;&#10;Description automatically generated">
            <a:extLst>
              <a:ext uri="{FF2B5EF4-FFF2-40B4-BE49-F238E27FC236}">
                <a16:creationId xmlns:a16="http://schemas.microsoft.com/office/drawing/2014/main" id="{0EC71988-1530-4145-B0B1-4EA3752FAAA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77"/>
          <a:stretch/>
        </p:blipFill>
        <p:spPr>
          <a:xfrm>
            <a:off x="6121791" y="1343965"/>
            <a:ext cx="5498165" cy="4081542"/>
          </a:xfrm>
          <a:prstGeom prst="rect">
            <a:avLst/>
          </a:prstGeom>
        </p:spPr>
      </p:pic>
      <p:sp>
        <p:nvSpPr>
          <p:cNvPr id="22" name="Rectangle 21">
            <a:extLst>
              <a:ext uri="{FF2B5EF4-FFF2-40B4-BE49-F238E27FC236}">
                <a16:creationId xmlns:a16="http://schemas.microsoft.com/office/drawing/2014/main" id="{9D73CCD5-9970-4DF9-8C1D-AC4C6AD6F30F}"/>
              </a:ext>
            </a:extLst>
          </p:cNvPr>
          <p:cNvSpPr/>
          <p:nvPr/>
        </p:nvSpPr>
        <p:spPr bwMode="auto">
          <a:xfrm rot="603926">
            <a:off x="9518324" y="4589859"/>
            <a:ext cx="2350988" cy="63509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a:gradFill>
                  <a:gsLst>
                    <a:gs pos="0">
                      <a:srgbClr val="FFFFFF"/>
                    </a:gs>
                    <a:gs pos="100000">
                      <a:srgbClr val="FFFFFF"/>
                    </a:gs>
                  </a:gsLst>
                  <a:lin ang="5400000" scaled="0"/>
                </a:gradFill>
                <a:latin typeface="Segoe UI Black"/>
                <a:cs typeface="Segoe UI"/>
              </a:rPr>
              <a:t>V6</a:t>
            </a:r>
          </a:p>
          <a:p>
            <a:pPr algn="ctr" defTabSz="932472">
              <a:lnSpc>
                <a:spcPct val="90000"/>
              </a:lnSpc>
              <a:spcBef>
                <a:spcPct val="0"/>
              </a:spcBef>
              <a:spcAft>
                <a:spcPct val="0"/>
              </a:spcAft>
            </a:pPr>
            <a:r>
              <a:rPr lang="en-US" sz="1500">
                <a:gradFill>
                  <a:gsLst>
                    <a:gs pos="0">
                      <a:srgbClr val="FFFFFF"/>
                    </a:gs>
                    <a:gs pos="100000">
                      <a:srgbClr val="FFFFFF"/>
                    </a:gs>
                  </a:gsLst>
                  <a:lin ang="5400000" scaled="0"/>
                </a:gradFill>
                <a:latin typeface="Segoe UI Black"/>
                <a:cs typeface="Segoe UI"/>
              </a:rPr>
              <a:t>ETA November ‘22</a:t>
            </a:r>
            <a:endParaRPr lang="en-US"/>
          </a:p>
        </p:txBody>
      </p:sp>
    </p:spTree>
    <p:extLst>
      <p:ext uri="{BB962C8B-B14F-4D97-AF65-F5344CB8AC3E}">
        <p14:creationId xmlns:p14="http://schemas.microsoft.com/office/powerpoint/2010/main" val="22533654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SPFx Reusable Components</a:t>
            </a: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pic>
        <p:nvPicPr>
          <p:cNvPr id="4" name="Picture 3">
            <a:extLst>
              <a:ext uri="{FF2B5EF4-FFF2-40B4-BE49-F238E27FC236}">
                <a16:creationId xmlns:a16="http://schemas.microsoft.com/office/drawing/2014/main" id="{6C985DC7-5EE2-490A-8E18-43E020C4DDEB}"/>
              </a:ext>
            </a:extLst>
          </p:cNvPr>
          <p:cNvPicPr>
            <a:picLocks noChangeAspect="1"/>
          </p:cNvPicPr>
          <p:nvPr/>
        </p:nvPicPr>
        <p:blipFill>
          <a:blip r:embed="rId3"/>
          <a:stretch>
            <a:fillRect/>
          </a:stretch>
        </p:blipFill>
        <p:spPr>
          <a:xfrm>
            <a:off x="7645400" y="2936488"/>
            <a:ext cx="5256584" cy="5256584"/>
          </a:xfrm>
          <a:prstGeom prst="rect">
            <a:avLst/>
          </a:prstGeom>
        </p:spPr>
      </p:pic>
    </p:spTree>
    <p:extLst>
      <p:ext uri="{BB962C8B-B14F-4D97-AF65-F5344CB8AC3E}">
        <p14:creationId xmlns:p14="http://schemas.microsoft.com/office/powerpoint/2010/main" val="7078870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AAF20CE-2609-352C-19D3-80D5C12199D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t>Reusable SPFx Controls</a:t>
            </a: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168035" y="1145866"/>
            <a:ext cx="6459696" cy="4884414"/>
          </a:xfrm>
        </p:spPr>
        <p:txBody>
          <a:bodyPr vert="horz" wrap="square" lIns="146304" tIns="91440" rIns="146304" bIns="91440" rtlCol="0" anchor="t">
            <a:spAutoFit/>
          </a:bodyPr>
          <a:lstStyle/>
          <a:p>
            <a:pPr lvl="1">
              <a:lnSpc>
                <a:spcPct val="100000"/>
              </a:lnSpc>
              <a:spcBef>
                <a:spcPts val="384"/>
              </a:spcBef>
            </a:pPr>
            <a:r>
              <a:rPr lang="en-US" sz="1800" b="1">
                <a:gradFill>
                  <a:gsLst>
                    <a:gs pos="1250">
                      <a:schemeClr val="tx1"/>
                    </a:gs>
                    <a:gs pos="100000">
                      <a:schemeClr val="tx1"/>
                    </a:gs>
                  </a:gsLst>
                  <a:lin ang="5400000" scaled="0"/>
                </a:gradFill>
                <a:latin typeface="+mn-lt"/>
                <a:cs typeface="Segoe UI"/>
              </a:rPr>
              <a:t>React Controls </a:t>
            </a:r>
            <a:r>
              <a:rPr lang="en-US" sz="1800" b="1">
                <a:cs typeface="Segoe UI"/>
              </a:rPr>
              <a:t>– 3.10.0</a:t>
            </a:r>
            <a:endParaRPr lang="en-US" sz="1800" b="1">
              <a:gradFill>
                <a:gsLst>
                  <a:gs pos="1250">
                    <a:schemeClr val="tx1"/>
                  </a:gs>
                  <a:gs pos="100000">
                    <a:schemeClr val="tx1"/>
                  </a:gs>
                </a:gsLst>
                <a:lin ang="5400000" scaled="0"/>
              </a:gradFill>
              <a:latin typeface="+mn-lt"/>
              <a:cs typeface="Segoe UI" panose="020B0502040204020203" pitchFamily="34" charset="0"/>
            </a:endParaRPr>
          </a:p>
          <a:p>
            <a:pPr marL="513715" lvl="2" indent="-285750">
              <a:lnSpc>
                <a:spcPct val="100000"/>
              </a:lnSpc>
              <a:spcBef>
                <a:spcPts val="384"/>
              </a:spcBef>
              <a:buFont typeface="Arial" panose="020B0604020202020204" pitchFamily="34" charset="0"/>
              <a:buChar char="•"/>
            </a:pPr>
            <a:r>
              <a:rPr lang="en-US" sz="1400">
                <a:cs typeface="Segoe UI"/>
              </a:rPr>
              <a:t>SPFx 1.15.2 support</a:t>
            </a:r>
          </a:p>
          <a:p>
            <a:pPr marL="513715" lvl="2" indent="-285750">
              <a:lnSpc>
                <a:spcPct val="100000"/>
              </a:lnSpc>
              <a:spcBef>
                <a:spcPts val="384"/>
              </a:spcBef>
              <a:buFont typeface="Arial" panose="020B0604020202020204" pitchFamily="34" charset="0"/>
              <a:buChar char="•"/>
            </a:pPr>
            <a:r>
              <a:rPr lang="en-US" sz="1400">
                <a:ea typeface="+mn-lt"/>
                <a:cs typeface="+mn-lt"/>
              </a:rPr>
              <a:t>ability to override field rendering for individual fields in Dynamic Form</a:t>
            </a:r>
            <a:endParaRPr lang="en-US" sz="2800"/>
          </a:p>
          <a:p>
            <a:pPr marL="513715" lvl="2" indent="-285750">
              <a:lnSpc>
                <a:spcPct val="100000"/>
              </a:lnSpc>
              <a:spcBef>
                <a:spcPts val="384"/>
              </a:spcBef>
              <a:buFont typeface="Arial" panose="020B0604020202020204" pitchFamily="34" charset="0"/>
              <a:buChar char="•"/>
            </a:pPr>
            <a:r>
              <a:rPr lang="en-US" sz="1400">
                <a:cs typeface="Segoe UI"/>
              </a:rPr>
              <a:t>Various fixes</a:t>
            </a:r>
          </a:p>
          <a:p>
            <a:pPr lvl="1">
              <a:lnSpc>
                <a:spcPct val="100000"/>
              </a:lnSpc>
              <a:spcBef>
                <a:spcPts val="384"/>
              </a:spcBef>
            </a:pPr>
            <a:r>
              <a:rPr lang="en-US" sz="1400">
                <a:cs typeface="Segoe UI"/>
              </a:rPr>
              <a:t>Release notes: </a:t>
            </a:r>
            <a:r>
              <a:rPr lang="en-US" sz="1400">
                <a:cs typeface="Segoe UI"/>
                <a:hlinkClick r:id="rId3"/>
              </a:rPr>
              <a:t>https://pnp.github.io/sp-dev-fx-controls-react/about/release-notes/</a:t>
            </a:r>
            <a:endParaRPr lang="en-US" sz="1400">
              <a:cs typeface="Segoe UI"/>
            </a:endParaRPr>
          </a:p>
          <a:p>
            <a:pPr lvl="1">
              <a:lnSpc>
                <a:spcPct val="100000"/>
              </a:lnSpc>
              <a:spcBef>
                <a:spcPts val="384"/>
              </a:spcBef>
            </a:pPr>
            <a:endParaRPr lang="en-US" sz="1400">
              <a:ea typeface="+mn-lt"/>
              <a:cs typeface="+mn-lt"/>
            </a:endParaRPr>
          </a:p>
          <a:p>
            <a:pPr lvl="1">
              <a:lnSpc>
                <a:spcPct val="100000"/>
              </a:lnSpc>
              <a:spcBef>
                <a:spcPts val="384"/>
              </a:spcBef>
            </a:pPr>
            <a:r>
              <a:rPr lang="en-US" sz="1800" b="1">
                <a:cs typeface="Segoe UI"/>
              </a:rPr>
              <a:t>React Property Controls – 3.9.0</a:t>
            </a:r>
          </a:p>
          <a:p>
            <a:pPr marL="513715" lvl="2" indent="-285750">
              <a:lnSpc>
                <a:spcPct val="100000"/>
              </a:lnSpc>
              <a:spcBef>
                <a:spcPts val="384"/>
              </a:spcBef>
              <a:buFont typeface="Arial,Sans-Serif" panose="020B0604020202020204" pitchFamily="34" charset="0"/>
              <a:buChar char="•"/>
            </a:pPr>
            <a:r>
              <a:rPr lang="en-US" sz="1400">
                <a:solidFill>
                  <a:srgbClr val="2F2F2F"/>
                </a:solidFill>
                <a:ea typeface="+mn-lt"/>
                <a:cs typeface="+mn-lt"/>
              </a:rPr>
              <a:t>SPFx 1.15.2 support</a:t>
            </a:r>
            <a:endParaRPr lang="en-US" sz="1400">
              <a:ea typeface="+mn-lt"/>
              <a:cs typeface="+mn-lt"/>
            </a:endParaRPr>
          </a:p>
          <a:p>
            <a:pPr lvl="1">
              <a:lnSpc>
                <a:spcPct val="100000"/>
              </a:lnSpc>
              <a:spcBef>
                <a:spcPts val="384"/>
              </a:spcBef>
            </a:pPr>
            <a:r>
              <a:rPr lang="en-US" sz="1400">
                <a:ea typeface="+mn-lt"/>
                <a:cs typeface="+mn-lt"/>
              </a:rPr>
              <a:t>Release notes: </a:t>
            </a:r>
            <a:r>
              <a:rPr lang="en-US" sz="1400">
                <a:ea typeface="+mn-lt"/>
                <a:cs typeface="+mn-lt"/>
                <a:hlinkClick r:id="rId4"/>
              </a:rPr>
              <a:t>https://pnp.github.io/sp-dev-fx-property-controls/about/release-notes/</a:t>
            </a:r>
            <a:endParaRPr lang="en-US" sz="1400">
              <a:ea typeface="+mn-lt"/>
              <a:cs typeface="+mn-lt"/>
            </a:endParaRPr>
          </a:p>
          <a:p>
            <a:pPr lvl="1">
              <a:lnSpc>
                <a:spcPct val="100000"/>
              </a:lnSpc>
              <a:spcBef>
                <a:spcPts val="384"/>
              </a:spcBef>
            </a:pPr>
            <a:endParaRPr lang="en-US" sz="1400">
              <a:ea typeface="+mn-lt"/>
              <a:cs typeface="+mn-lt"/>
            </a:endParaRPr>
          </a:p>
          <a:p>
            <a:r>
              <a:rPr lang="en-US" sz="1400">
                <a:ea typeface="+mn-lt"/>
                <a:cs typeface="+mn-lt"/>
              </a:rPr>
              <a:t>Special thanks to our contributors: </a:t>
            </a:r>
            <a:r>
              <a:rPr lang="en-US" sz="1400">
                <a:latin typeface="+mn-lt"/>
                <a:ea typeface="+mn-lt"/>
                <a:cs typeface="+mn-lt"/>
              </a:rPr>
              <a:t>Bart-Jan Dekker, Edin Kapic, Milan </a:t>
            </a:r>
            <a:r>
              <a:rPr lang="en-US" sz="1400" err="1">
                <a:latin typeface="+mn-lt"/>
                <a:ea typeface="+mn-lt"/>
                <a:cs typeface="+mn-lt"/>
              </a:rPr>
              <a:t>Holemans</a:t>
            </a:r>
            <a:r>
              <a:rPr lang="en-US" sz="1400">
                <a:latin typeface="+mn-lt"/>
                <a:ea typeface="+mn-lt"/>
                <a:cs typeface="+mn-lt"/>
              </a:rPr>
              <a:t>, Steve </a:t>
            </a:r>
            <a:r>
              <a:rPr lang="en-US" sz="1400" err="1">
                <a:latin typeface="+mn-lt"/>
                <a:ea typeface="+mn-lt"/>
                <a:cs typeface="+mn-lt"/>
              </a:rPr>
              <a:t>Beaugé</a:t>
            </a:r>
            <a:r>
              <a:rPr lang="en-US" sz="1400">
                <a:latin typeface="+mn-lt"/>
                <a:ea typeface="+mn-lt"/>
                <a:cs typeface="+mn-lt"/>
              </a:rPr>
              <a:t>.</a:t>
            </a:r>
          </a:p>
          <a:p>
            <a:pPr lvl="1">
              <a:spcBef>
                <a:spcPts val="0"/>
              </a:spcBef>
            </a:pPr>
            <a:endParaRPr lang="en-US" sz="1400">
              <a:ea typeface="+mn-lt"/>
              <a:cs typeface="+mn-lt"/>
            </a:endParaRPr>
          </a:p>
          <a:p>
            <a:pPr lvl="1"/>
            <a:r>
              <a:rPr lang="en-US" sz="1400" b="1">
                <a:ea typeface="+mn-lt"/>
                <a:cs typeface="+mn-lt"/>
              </a:rPr>
              <a:t>More information: </a:t>
            </a:r>
            <a:endParaRPr lang="en-US" sz="1400">
              <a:cs typeface="Segoe UI"/>
            </a:endParaRPr>
          </a:p>
          <a:p>
            <a:pPr lvl="1"/>
            <a:r>
              <a:rPr lang="en-US" sz="1400">
                <a:ea typeface="+mn-lt"/>
                <a:cs typeface="+mn-lt"/>
                <a:hlinkClick r:id="rId5"/>
              </a:rPr>
              <a:t>https://sharepoint.github.io/sp-dev-fx-property-controls</a:t>
            </a:r>
            <a:r>
              <a:rPr lang="en-US" sz="1400">
                <a:ea typeface="+mn-lt"/>
                <a:cs typeface="+mn-lt"/>
              </a:rPr>
              <a:t> </a:t>
            </a:r>
            <a:br>
              <a:rPr lang="en-US" sz="1400">
                <a:ea typeface="+mn-lt"/>
                <a:cs typeface="+mn-lt"/>
              </a:rPr>
            </a:br>
            <a:r>
              <a:rPr lang="en-US" sz="1400">
                <a:ea typeface="+mn-lt"/>
                <a:cs typeface="+mn-lt"/>
                <a:hlinkClick r:id="rId6"/>
              </a:rPr>
              <a:t>https://sharepoint.github.io/sp-dev-fx-controls-react</a:t>
            </a:r>
            <a:r>
              <a:rPr lang="en-US" sz="1400">
                <a:ea typeface="+mn-lt"/>
                <a:cs typeface="+mn-lt"/>
              </a:rPr>
              <a:t> </a:t>
            </a:r>
            <a:endParaRPr lang="en-US" sz="1400">
              <a:cs typeface="Segoe UI"/>
            </a:endParaRPr>
          </a:p>
          <a:p>
            <a:pPr lvl="1"/>
            <a:r>
              <a:rPr lang="en-US" sz="1400" b="1">
                <a:ea typeface="+mn-lt"/>
                <a:cs typeface="+mn-lt"/>
              </a:rPr>
              <a:t>Twitter: </a:t>
            </a:r>
            <a:r>
              <a:rPr lang="en-US" sz="1400">
                <a:ea typeface="+mn-lt"/>
                <a:cs typeface="+mn-lt"/>
              </a:rPr>
              <a:t>@M365PnPControls</a:t>
            </a: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pic>
        <p:nvPicPr>
          <p:cNvPr id="4" name="Picture 4">
            <a:extLst>
              <a:ext uri="{FF2B5EF4-FFF2-40B4-BE49-F238E27FC236}">
                <a16:creationId xmlns:a16="http://schemas.microsoft.com/office/drawing/2014/main" id="{94727BAC-8382-13BB-E3E1-D925DEC59CE7}"/>
              </a:ext>
            </a:extLst>
          </p:cNvPr>
          <p:cNvPicPr>
            <a:picLocks noChangeAspect="1"/>
          </p:cNvPicPr>
          <p:nvPr/>
        </p:nvPicPr>
        <p:blipFill>
          <a:blip r:embed="rId7"/>
          <a:stretch>
            <a:fillRect/>
          </a:stretch>
        </p:blipFill>
        <p:spPr>
          <a:xfrm>
            <a:off x="6795766" y="1607137"/>
            <a:ext cx="2285118" cy="933450"/>
          </a:xfrm>
          <a:prstGeom prst="rect">
            <a:avLst/>
          </a:prstGeom>
        </p:spPr>
      </p:pic>
      <p:pic>
        <p:nvPicPr>
          <p:cNvPr id="5" name="Picture 18" descr="Graphical user interface, text, application&#10;&#10;Description automatically generated">
            <a:extLst>
              <a:ext uri="{FF2B5EF4-FFF2-40B4-BE49-F238E27FC236}">
                <a16:creationId xmlns:a16="http://schemas.microsoft.com/office/drawing/2014/main" id="{594591A5-91E0-C295-06B7-90330D11B035}"/>
              </a:ext>
            </a:extLst>
          </p:cNvPr>
          <p:cNvPicPr>
            <a:picLocks noChangeAspect="1"/>
          </p:cNvPicPr>
          <p:nvPr/>
        </p:nvPicPr>
        <p:blipFill>
          <a:blip r:embed="rId8"/>
          <a:stretch>
            <a:fillRect/>
          </a:stretch>
        </p:blipFill>
        <p:spPr>
          <a:xfrm>
            <a:off x="9143582" y="2873040"/>
            <a:ext cx="2618364" cy="1819275"/>
          </a:xfrm>
          <a:prstGeom prst="rect">
            <a:avLst/>
          </a:prstGeom>
        </p:spPr>
      </p:pic>
      <p:pic>
        <p:nvPicPr>
          <p:cNvPr id="19" name="Picture 19" descr="Graphical user interface, text, application, email&#10;&#10;Description automatically generated">
            <a:extLst>
              <a:ext uri="{FF2B5EF4-FFF2-40B4-BE49-F238E27FC236}">
                <a16:creationId xmlns:a16="http://schemas.microsoft.com/office/drawing/2014/main" id="{93B071C7-88A9-14E0-6102-DDD46CCAA2E7}"/>
              </a:ext>
            </a:extLst>
          </p:cNvPr>
          <p:cNvPicPr>
            <a:picLocks noChangeAspect="1"/>
          </p:cNvPicPr>
          <p:nvPr/>
        </p:nvPicPr>
        <p:blipFill>
          <a:blip r:embed="rId9"/>
          <a:stretch>
            <a:fillRect/>
          </a:stretch>
        </p:blipFill>
        <p:spPr>
          <a:xfrm>
            <a:off x="6218237" y="4494613"/>
            <a:ext cx="2742142" cy="1535667"/>
          </a:xfrm>
          <a:prstGeom prst="rect">
            <a:avLst/>
          </a:prstGeom>
        </p:spPr>
      </p:pic>
    </p:spTree>
    <p:extLst>
      <p:ext uri="{BB962C8B-B14F-4D97-AF65-F5344CB8AC3E}">
        <p14:creationId xmlns:p14="http://schemas.microsoft.com/office/powerpoint/2010/main" val="4037611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Modern Search</a:t>
            </a:r>
            <a:br>
              <a:rPr lang="en-US" sz="2800"/>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56093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636"/>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66594" y="133722"/>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66594" y="1806568"/>
            <a:ext cx="4673580" cy="444737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700" b="1">
                <a:solidFill>
                  <a:schemeClr val="bg1"/>
                </a:solidFill>
                <a:latin typeface="Segoe UI Light"/>
                <a:cs typeface="Segoe UI Light"/>
              </a:rPr>
              <a:t>Latest update on the SharePoint Framework</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Patterns and Practices Updates</a:t>
            </a:r>
          </a:p>
          <a:p>
            <a:pPr marL="808990" lvl="1" indent="-342900">
              <a:buFont typeface="Arial" panose="020B0604020202020204" pitchFamily="34" charset="0"/>
              <a:buChar char="•"/>
            </a:pPr>
            <a:r>
              <a:rPr lang="en-US" sz="1700">
                <a:solidFill>
                  <a:schemeClr val="bg1"/>
                </a:solidFill>
                <a:latin typeface="Segoe UI Light"/>
                <a:cs typeface="Segoe UI Light"/>
              </a:rPr>
              <a:t>PnPjs</a:t>
            </a:r>
          </a:p>
          <a:p>
            <a:pPr marL="808990" lvl="1" indent="-342900">
              <a:buFont typeface="Arial" panose="020B0604020202020204" pitchFamily="34" charset="0"/>
              <a:buChar char="•"/>
            </a:pPr>
            <a:r>
              <a:rPr lang="en-US" sz="1700">
                <a:solidFill>
                  <a:schemeClr val="bg1"/>
                </a:solidFill>
                <a:latin typeface="Segoe UI Light"/>
                <a:cs typeface="Segoe UI Light"/>
              </a:rPr>
              <a:t>CLI for Microsoft 365</a:t>
            </a:r>
          </a:p>
          <a:p>
            <a:pPr marL="808990" lvl="1" indent="-342900">
              <a:buFont typeface="Arial" panose="020B0604020202020204" pitchFamily="34" charset="0"/>
              <a:buChar char="•"/>
            </a:pPr>
            <a:r>
              <a:rPr lang="en-US" sz="1700">
                <a:solidFill>
                  <a:schemeClr val="bg1"/>
                </a:solidFill>
                <a:latin typeface="Segoe UI Light"/>
                <a:cs typeface="Segoe UI Light"/>
              </a:rPr>
              <a:t>Reusable PnP SPFx controls</a:t>
            </a:r>
          </a:p>
          <a:p>
            <a:pPr marL="342900" indent="-342900">
              <a:buFont typeface="Arial" panose="020B0604020202020204" pitchFamily="34" charset="0"/>
              <a:buChar char="•"/>
            </a:pPr>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New Community Samples</a:t>
            </a:r>
          </a:p>
          <a:p>
            <a:pPr marL="342900" indent="-342900">
              <a:buFont typeface="Arial" panose="020B0604020202020204" pitchFamily="34" charset="0"/>
              <a:buChar char="•"/>
            </a:pPr>
            <a:r>
              <a:rPr lang="en-US" sz="1700" b="1">
                <a:solidFill>
                  <a:schemeClr val="bg1"/>
                </a:solidFill>
                <a:latin typeface="Segoe UI Light"/>
                <a:cs typeface="Segoe UI Light"/>
              </a:rPr>
              <a:t>Picture time with Together Mode!</a:t>
            </a:r>
          </a:p>
          <a:p>
            <a:endParaRPr lang="en-US" sz="1700" b="1">
              <a:solidFill>
                <a:schemeClr val="bg1"/>
              </a:solidFill>
              <a:latin typeface="Segoe UI Light"/>
              <a:cs typeface="Segoe UI Light"/>
            </a:endParaRPr>
          </a:p>
          <a:p>
            <a:pPr marL="342900" indent="-342900">
              <a:buFont typeface="Arial" panose="020B0604020202020204" pitchFamily="34" charset="0"/>
              <a:buChar char="•"/>
            </a:pPr>
            <a:r>
              <a:rPr lang="en-US" sz="1700" b="1">
                <a:solidFill>
                  <a:schemeClr val="bg1"/>
                </a:solidFill>
                <a:latin typeface="Segoe UI Light"/>
                <a:cs typeface="Segoe UI Light"/>
              </a:rPr>
              <a:t>Demos</a:t>
            </a:r>
          </a:p>
          <a:p>
            <a:pPr marL="751840" lvl="1" indent="-285750">
              <a:buFont typeface="Arial"/>
              <a:buChar char="•"/>
            </a:pPr>
            <a:r>
              <a:rPr lang="en-US" sz="1700" b="1">
                <a:solidFill>
                  <a:schemeClr val="bg1"/>
                </a:solidFill>
                <a:latin typeface="Segoe UI Light"/>
                <a:ea typeface="+mn-lt"/>
                <a:cs typeface="+mn-lt"/>
              </a:rPr>
              <a:t>Ejaz Hussain</a:t>
            </a:r>
            <a:r>
              <a:rPr lang="en-US" sz="1700">
                <a:solidFill>
                  <a:schemeClr val="bg1"/>
                </a:solidFill>
                <a:latin typeface="Segoe UI Light"/>
                <a:ea typeface="+mn-lt"/>
                <a:cs typeface="+mn-lt"/>
              </a:rPr>
              <a:t> – Getting started with SPFx form customizer </a:t>
            </a:r>
            <a:endParaRPr lang="en-US" sz="1600">
              <a:solidFill>
                <a:schemeClr val="bg1"/>
              </a:solidFill>
              <a:latin typeface="Segoe UI Light"/>
              <a:ea typeface="+mn-lt"/>
              <a:cs typeface="+mn-lt"/>
            </a:endParaRPr>
          </a:p>
          <a:p>
            <a:pPr marL="751840" lvl="1" indent="-285750">
              <a:buFont typeface="Arial"/>
              <a:buChar char="•"/>
            </a:pPr>
            <a:endParaRPr lang="en-US" sz="1700" b="1">
              <a:solidFill>
                <a:schemeClr val="bg1"/>
              </a:solidFill>
              <a:latin typeface="Segoe UI Light"/>
              <a:ea typeface="+mn-lt"/>
              <a:cs typeface="+mn-lt"/>
            </a:endParaRPr>
          </a:p>
          <a:p>
            <a:pPr marL="751840" lvl="1" indent="-285750">
              <a:buFont typeface="Arial"/>
              <a:buChar char="•"/>
            </a:pPr>
            <a:r>
              <a:rPr lang="en-US" sz="1700" b="1">
                <a:solidFill>
                  <a:schemeClr val="bg1"/>
                </a:solidFill>
                <a:latin typeface="Segoe UI Light"/>
                <a:ea typeface="+mn-lt"/>
                <a:cs typeface="+mn-lt"/>
              </a:rPr>
              <a:t>Hugo Bernier</a:t>
            </a:r>
            <a:r>
              <a:rPr lang="en-US" sz="1700">
                <a:solidFill>
                  <a:schemeClr val="bg1"/>
                </a:solidFill>
                <a:latin typeface="Segoe UI Light"/>
                <a:ea typeface="+mn-lt"/>
                <a:cs typeface="+mn-lt"/>
              </a:rPr>
              <a:t> – Building SPFx solution with Azure Communication Services integration</a:t>
            </a:r>
          </a:p>
          <a:p>
            <a:pPr marL="466090" lvl="1"/>
            <a:endParaRPr lang="en-US" sz="1700" b="1">
              <a:solidFill>
                <a:schemeClr val="bg1"/>
              </a:solidFill>
              <a:latin typeface="Segoe UI Light"/>
              <a:ea typeface="+mn-lt"/>
              <a:cs typeface="+mn-lt"/>
            </a:endParaRPr>
          </a:p>
        </p:txBody>
      </p:sp>
      <p:pic>
        <p:nvPicPr>
          <p:cNvPr id="4" name="Picture 3" descr="A picture containing clock, cup, drawing&#10;&#10;Description automatically generated">
            <a:extLst>
              <a:ext uri="{FF2B5EF4-FFF2-40B4-BE49-F238E27FC236}">
                <a16:creationId xmlns:a16="http://schemas.microsoft.com/office/drawing/2014/main" id="{839C8BBE-54CC-4AE4-84DB-78086C2A9B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86648" y="6349871"/>
            <a:ext cx="131249" cy="171171"/>
          </a:xfrm>
          <a:prstGeom prst="rect">
            <a:avLst/>
          </a:prstGeom>
          <a:effectLst>
            <a:outerShdw blurRad="50800" dist="38100" dir="2700000" algn="tl" rotWithShape="0">
              <a:prstClr val="black">
                <a:alpha val="40000"/>
              </a:prstClr>
            </a:outerShdw>
          </a:effectLst>
          <a:scene3d>
            <a:camera prst="perspectiveContrastingLeftFacing"/>
            <a:lightRig rig="threePt" dir="t"/>
          </a:scene3d>
        </p:spPr>
      </p:pic>
      <p:pic>
        <p:nvPicPr>
          <p:cNvPr id="11" name="Picture 2">
            <a:extLst>
              <a:ext uri="{FF2B5EF4-FFF2-40B4-BE49-F238E27FC236}">
                <a16:creationId xmlns:a16="http://schemas.microsoft.com/office/drawing/2014/main" id="{1969CEB2-97BE-4D53-B93F-16FBDB07A39C}"/>
              </a:ext>
            </a:extLst>
          </p:cNvPr>
          <p:cNvPicPr>
            <a:picLocks noChangeAspect="1" noChangeArrowheads="1"/>
          </p:cNvPicPr>
          <p:nvPr/>
        </p:nvPicPr>
        <p:blipFill>
          <a:blip r:embed="rId5"/>
          <a:srcRect l="2159" r="2159"/>
          <a:stretch/>
        </p:blipFill>
        <p:spPr bwMode="auto">
          <a:xfrm>
            <a:off x="10307350" y="133722"/>
            <a:ext cx="1327726" cy="1387635"/>
          </a:xfrm>
          <a:prstGeom prst="ellipse">
            <a:avLst/>
          </a:prstGeom>
          <a:ln>
            <a:noFill/>
          </a:ln>
          <a:effectLst>
            <a:softEdge rad="112500"/>
          </a:effectLst>
        </p:spPr>
      </p:pic>
      <p:pic>
        <p:nvPicPr>
          <p:cNvPr id="15" name="Picture 2">
            <a:extLst>
              <a:ext uri="{FF2B5EF4-FFF2-40B4-BE49-F238E27FC236}">
                <a16:creationId xmlns:a16="http://schemas.microsoft.com/office/drawing/2014/main" id="{93E33F33-16F6-44AF-9AC5-57603F31A144}"/>
              </a:ext>
            </a:extLst>
          </p:cNvPr>
          <p:cNvPicPr>
            <a:picLocks noChangeAspect="1" noChangeArrowheads="1"/>
          </p:cNvPicPr>
          <p:nvPr/>
        </p:nvPicPr>
        <p:blipFill>
          <a:blip r:embed="rId6"/>
          <a:srcRect l="2159" r="2159"/>
          <a:stretch/>
        </p:blipFill>
        <p:spPr bwMode="auto">
          <a:xfrm>
            <a:off x="8735180" y="133722"/>
            <a:ext cx="1327726" cy="1387635"/>
          </a:xfrm>
          <a:prstGeom prst="ellipse">
            <a:avLst/>
          </a:prstGeom>
          <a:ln>
            <a:noFill/>
          </a:ln>
          <a:effectLst>
            <a:softEdge rad="112500"/>
          </a:effec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08A9E92-9D85-4055-8803-5F202D4A3C5B}"/>
              </a:ext>
            </a:extLst>
          </p:cNvPr>
          <p:cNvSpPr/>
          <p:nvPr/>
        </p:nvSpPr>
        <p:spPr bwMode="auto">
          <a:xfrm>
            <a:off x="0" y="1078340"/>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40375" y="1212849"/>
            <a:ext cx="7032343" cy="5545181"/>
          </a:xfrm>
        </p:spPr>
        <p:txBody>
          <a:bodyPr vert="horz" wrap="square" lIns="146304" tIns="91440" rIns="146304" bIns="91440" rtlCol="0" anchor="t">
            <a:noAutofit/>
          </a:bodyPr>
          <a:lstStyle/>
          <a:p>
            <a:pPr lvl="1"/>
            <a:r>
              <a:rPr lang="en-US" b="1">
                <a:hlinkClick r:id="rId3"/>
              </a:rPr>
              <a:t>http://aka.ms/pnp-search</a:t>
            </a:r>
            <a:br>
              <a:rPr lang="en-US" b="1"/>
            </a:br>
            <a:endParaRPr lang="en-US" b="1"/>
          </a:p>
          <a:p>
            <a:pPr lvl="1"/>
            <a:r>
              <a:rPr lang="en-US" b="1"/>
              <a:t>Building modern Search experiences with flexible web parts</a:t>
            </a:r>
            <a:endParaRPr lang="en-US" b="1">
              <a:cs typeface="Segoe UI"/>
            </a:endParaRPr>
          </a:p>
          <a:p>
            <a:pPr lvl="1"/>
            <a:endParaRPr lang="en-US" sz="1600">
              <a:solidFill>
                <a:schemeClr val="tx1"/>
              </a:solidFill>
              <a:ea typeface="+mn-lt"/>
              <a:cs typeface="+mn-lt"/>
            </a:endParaRPr>
          </a:p>
          <a:p>
            <a:pPr marL="285750" lvl="1" indent="-285750">
              <a:lnSpc>
                <a:spcPct val="100000"/>
              </a:lnSpc>
              <a:spcBef>
                <a:spcPts val="384"/>
              </a:spcBef>
              <a:buFont typeface="Arial,Sans-Serif"/>
              <a:buChar char="•"/>
            </a:pPr>
            <a:r>
              <a:rPr lang="en-US" sz="1600" b="1">
                <a:latin typeface="Segoe UI"/>
                <a:cs typeface="Segoe UI"/>
              </a:rPr>
              <a:t>v4.7.0 – June 2022 release</a:t>
            </a:r>
            <a:endParaRPr lang="en-US"/>
          </a:p>
          <a:p>
            <a:pPr marL="513715" lvl="2" indent="-285750">
              <a:lnSpc>
                <a:spcPct val="100000"/>
              </a:lnSpc>
              <a:spcBef>
                <a:spcPts val="384"/>
              </a:spcBef>
              <a:buFont typeface="Arial,Sans-Serif"/>
              <a:buChar char="•"/>
            </a:pPr>
            <a:r>
              <a:rPr lang="en-US" sz="1200">
                <a:latin typeface="Segoe UI"/>
                <a:cs typeface="Segoe UI"/>
                <a:hlinkClick r:id="rId4"/>
              </a:rPr>
              <a:t>https://github.com/microsoft-search/pnp-modern-search/releases/tag/4.7.0-beta</a:t>
            </a:r>
            <a:r>
              <a:rPr lang="en-US" sz="1200">
                <a:latin typeface="Segoe UI"/>
                <a:cs typeface="Segoe UI"/>
              </a:rPr>
              <a:t>    </a:t>
            </a:r>
          </a:p>
          <a:p>
            <a:pPr marL="227965" lvl="2">
              <a:lnSpc>
                <a:spcPct val="100000"/>
              </a:lnSpc>
              <a:spcBef>
                <a:spcPts val="384"/>
              </a:spcBef>
            </a:pPr>
            <a:r>
              <a:rPr lang="en-US" sz="1200">
                <a:latin typeface="Segoe UI"/>
                <a:cs typeface="Segoe UI"/>
              </a:rPr>
              <a:t>Thank you </a:t>
            </a:r>
            <a:r>
              <a:rPr lang="en-US" sz="1200">
                <a:ea typeface="+mn-lt"/>
                <a:cs typeface="+mn-lt"/>
              </a:rPr>
              <a:t>@d-martins, @bruzie, @rick-brown-slalom, @mrjarbenne,</a:t>
            </a:r>
            <a:br>
              <a:rPr lang="en-US" sz="1200">
                <a:ea typeface="+mn-lt"/>
                <a:cs typeface="+mn-lt"/>
              </a:rPr>
            </a:br>
            <a:r>
              <a:rPr lang="en-US" sz="1200">
                <a:ea typeface="+mn-lt"/>
                <a:cs typeface="+mn-lt"/>
              </a:rPr>
              <a:t>@davemehr </a:t>
            </a:r>
            <a:r>
              <a:rPr lang="en-US" sz="1200">
                <a:latin typeface="Segoe UI"/>
                <a:cs typeface="Segoe UI"/>
              </a:rPr>
              <a:t>for your support</a:t>
            </a:r>
          </a:p>
          <a:p>
            <a:pPr marL="513715" lvl="2" indent="-285750">
              <a:lnSpc>
                <a:spcPct val="100000"/>
              </a:lnSpc>
              <a:spcBef>
                <a:spcPts val="384"/>
              </a:spcBef>
              <a:buFont typeface="Arial,Sans-Serif"/>
              <a:buChar char="•"/>
            </a:pPr>
            <a:r>
              <a:rPr lang="en-US" sz="1200">
                <a:latin typeface="Segoe UI"/>
                <a:cs typeface="Segoe UI"/>
              </a:rPr>
              <a:t>Support for Adaptive Card rendering</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endParaRPr lang="en-US"/>
          </a:p>
          <a:p>
            <a:pPr marL="513715" lvl="2" indent="-285750">
              <a:lnSpc>
                <a:spcPct val="100000"/>
              </a:lnSpc>
              <a:spcBef>
                <a:spcPts val="384"/>
              </a:spcBef>
              <a:buFont typeface="Arial,Sans-Serif"/>
              <a:buChar char="•"/>
            </a:pPr>
            <a:endParaRPr lang="en-US" sz="1200">
              <a:latin typeface="Segoe UI"/>
              <a:cs typeface="Segoe UI"/>
            </a:endParaRPr>
          </a:p>
          <a:p>
            <a:pPr marL="227965" lvl="2">
              <a:lnSpc>
                <a:spcPct val="100000"/>
              </a:lnSpc>
              <a:spcBef>
                <a:spcPts val="384"/>
              </a:spcBef>
            </a:pPr>
            <a:endParaRPr lang="en-US" sz="1200">
              <a:cs typeface="Segoe UI"/>
            </a:endParaRPr>
          </a:p>
          <a:p>
            <a:pPr marL="285750" lvl="1" indent="-285750">
              <a:lnSpc>
                <a:spcPct val="100000"/>
              </a:lnSpc>
              <a:spcBef>
                <a:spcPts val="384"/>
              </a:spcBef>
              <a:buFont typeface="Arial,Sans-Serif"/>
              <a:buChar char="•"/>
            </a:pPr>
            <a:r>
              <a:rPr lang="en-US" sz="1600" b="1">
                <a:cs typeface="Segoe UI"/>
              </a:rPr>
              <a:t>v3.23.0 – December 2021 release</a:t>
            </a:r>
          </a:p>
          <a:p>
            <a:pPr marL="513715" lvl="2" indent="-285750">
              <a:lnSpc>
                <a:spcPct val="100000"/>
              </a:lnSpc>
              <a:spcBef>
                <a:spcPts val="384"/>
              </a:spcBef>
              <a:buFont typeface="Arial,Sans-Serif"/>
              <a:buChar char="•"/>
            </a:pPr>
            <a:r>
              <a:rPr lang="en-US" sz="1200">
                <a:solidFill>
                  <a:srgbClr val="2F2F2F"/>
                </a:solidFill>
                <a:cs typeface="Segoe UI"/>
                <a:hlinkClick r:id="rId5"/>
              </a:rPr>
              <a:t>https://github.com/microsoft-search/pnp-modern-search/releases</a:t>
            </a:r>
            <a:r>
              <a:rPr lang="en-US" sz="1200">
                <a:solidFill>
                  <a:srgbClr val="2F2F2F"/>
                </a:solidFill>
                <a:cs typeface="Segoe UI"/>
              </a:rPr>
              <a:t> </a:t>
            </a:r>
          </a:p>
          <a:p>
            <a:pPr marL="513715" lvl="2" indent="-285750">
              <a:lnSpc>
                <a:spcPct val="100000"/>
              </a:lnSpc>
              <a:spcBef>
                <a:spcPts val="384"/>
              </a:spcBef>
              <a:buFont typeface="Arial,Sans-Serif"/>
              <a:buChar char="•"/>
            </a:pPr>
            <a:r>
              <a:rPr lang="en-US" sz="1200">
                <a:latin typeface="Segoe UI"/>
                <a:cs typeface="Segoe UI"/>
              </a:rPr>
              <a:t>See release notes for fixes and new features</a:t>
            </a:r>
          </a:p>
          <a:p>
            <a:pPr marL="513715" lvl="2" indent="-285750">
              <a:lnSpc>
                <a:spcPct val="100000"/>
              </a:lnSpc>
              <a:spcBef>
                <a:spcPts val="384"/>
              </a:spcBef>
              <a:buFont typeface="Arial,Sans-Serif"/>
              <a:buChar char="•"/>
            </a:pPr>
            <a:endParaRPr lang="en-US" sz="1200">
              <a:solidFill>
                <a:srgbClr val="2F2F2F"/>
              </a:solidFill>
              <a:cs typeface="Segoe UI"/>
            </a:endParaRPr>
          </a:p>
          <a:p>
            <a:pPr marL="227965" lvl="2">
              <a:lnSpc>
                <a:spcPct val="100000"/>
              </a:lnSpc>
              <a:spcBef>
                <a:spcPts val="384"/>
              </a:spcBef>
            </a:pPr>
            <a:endParaRPr lang="en-US" sz="1200">
              <a:latin typeface="Segoe UI"/>
              <a:cs typeface="Segoe UI"/>
            </a:endParaRPr>
          </a:p>
          <a:p>
            <a:pPr marL="513715" lvl="2" indent="-285750">
              <a:lnSpc>
                <a:spcPct val="100000"/>
              </a:lnSpc>
              <a:spcBef>
                <a:spcPts val="384"/>
              </a:spcBef>
              <a:buFont typeface="Arial,Sans-Serif"/>
              <a:buChar char="•"/>
            </a:pPr>
            <a:endParaRPr lang="en-US" sz="1200">
              <a:latin typeface="Segoe UI"/>
              <a:cs typeface="Segoe UI"/>
            </a:endParaRPr>
          </a:p>
          <a:p>
            <a:pPr marL="513715" lvl="2" indent="-285750">
              <a:lnSpc>
                <a:spcPct val="100000"/>
              </a:lnSpc>
              <a:spcBef>
                <a:spcPts val="384"/>
              </a:spcBef>
              <a:buFont typeface="Arial,Sans-Serif"/>
              <a:buChar char="•"/>
            </a:pPr>
            <a:endParaRPr lang="en-US">
              <a:latin typeface="Segoe UI"/>
              <a:cs typeface="Segoe UI"/>
            </a:endParaRPr>
          </a:p>
          <a:p>
            <a:endParaRPr lang="en-US" sz="1600">
              <a:cs typeface="Segoe UI Semibold"/>
            </a:endParaRPr>
          </a:p>
          <a:p>
            <a:endParaRPr lang="en-US" sz="1600">
              <a:cs typeface="Segoe UI Semibold"/>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defTabSz="950791">
                  <a:defRPr/>
                </a:pPr>
                <a:endParaRPr lang="en-US" sz="1836" kern="0">
                  <a:solidFill>
                    <a:sysClr val="windowText" lastClr="000000"/>
                  </a:solidFill>
                </a:endParaRPr>
              </a:p>
            </p:txBody>
          </p:sp>
        </p:grpSp>
      </p:grpSp>
      <p:grpSp>
        <p:nvGrpSpPr>
          <p:cNvPr id="24" name="Group 23">
            <a:extLst>
              <a:ext uri="{FF2B5EF4-FFF2-40B4-BE49-F238E27FC236}">
                <a16:creationId xmlns:a16="http://schemas.microsoft.com/office/drawing/2014/main" id="{E958BF2A-8B86-45DC-A7D7-52020089EAB9}"/>
              </a:ext>
            </a:extLst>
          </p:cNvPr>
          <p:cNvGrpSpPr>
            <a:grpSpLocks noChangeAspect="1"/>
          </p:cNvGrpSpPr>
          <p:nvPr/>
        </p:nvGrpSpPr>
        <p:grpSpPr>
          <a:xfrm>
            <a:off x="597656" y="7959397"/>
            <a:ext cx="2036300" cy="438069"/>
            <a:chOff x="1495821" y="5064299"/>
            <a:chExt cx="3959872" cy="851886"/>
          </a:xfrm>
        </p:grpSpPr>
        <p:sp>
          <p:nvSpPr>
            <p:cNvPr id="23" name="Rectangle 22">
              <a:extLst>
                <a:ext uri="{FF2B5EF4-FFF2-40B4-BE49-F238E27FC236}">
                  <a16:creationId xmlns:a16="http://schemas.microsoft.com/office/drawing/2014/main" id="{480CED75-CF68-41E9-A0F2-5FBAA31334D4}"/>
                </a:ext>
              </a:extLst>
            </p:cNvPr>
            <p:cNvSpPr/>
            <p:nvPr/>
          </p:nvSpPr>
          <p:spPr bwMode="auto">
            <a:xfrm>
              <a:off x="1608084" y="5227483"/>
              <a:ext cx="3641834" cy="6057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5832A8E8-0D9B-49DC-88D9-EFD6F0C660AC}"/>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95821" y="5064299"/>
              <a:ext cx="3959872" cy="851886"/>
            </a:xfrm>
            <a:prstGeom prst="rect">
              <a:avLst/>
            </a:prstGeom>
          </p:spPr>
        </p:pic>
      </p:grpSp>
      <p:grpSp>
        <p:nvGrpSpPr>
          <p:cNvPr id="28" name="Group 27">
            <a:extLst>
              <a:ext uri="{FF2B5EF4-FFF2-40B4-BE49-F238E27FC236}">
                <a16:creationId xmlns:a16="http://schemas.microsoft.com/office/drawing/2014/main" id="{9BE30B60-4ED4-4B55-9A35-CC28FC4175E4}"/>
              </a:ext>
            </a:extLst>
          </p:cNvPr>
          <p:cNvGrpSpPr>
            <a:grpSpLocks noChangeAspect="1"/>
          </p:cNvGrpSpPr>
          <p:nvPr/>
        </p:nvGrpSpPr>
        <p:grpSpPr>
          <a:xfrm>
            <a:off x="2691685" y="7966467"/>
            <a:ext cx="1331585" cy="450248"/>
            <a:chOff x="1543648" y="5957034"/>
            <a:chExt cx="2608772" cy="882102"/>
          </a:xfrm>
        </p:grpSpPr>
        <p:sp>
          <p:nvSpPr>
            <p:cNvPr id="27" name="Rectangle 26">
              <a:extLst>
                <a:ext uri="{FF2B5EF4-FFF2-40B4-BE49-F238E27FC236}">
                  <a16:creationId xmlns:a16="http://schemas.microsoft.com/office/drawing/2014/main" id="{CB033D86-7C53-4DC1-92D0-0B1541B45503}"/>
                </a:ext>
              </a:extLst>
            </p:cNvPr>
            <p:cNvSpPr/>
            <p:nvPr/>
          </p:nvSpPr>
          <p:spPr bwMode="auto">
            <a:xfrm>
              <a:off x="1650124" y="6127531"/>
              <a:ext cx="2312276" cy="5717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E545789A-A90F-454F-AF9B-1B90F8B4BC91}"/>
                </a:ext>
              </a:extLst>
            </p:cNvPr>
            <p:cNvPicPr>
              <a:picLocks noChangeAspect="1"/>
            </p:cNvPicPr>
            <p:nvPr/>
          </p:nvPicPr>
          <p:blipFill>
            <a:blip r:embed="rId7" cstate="screen">
              <a:clrChange>
                <a:clrFrom>
                  <a:srgbClr val="F6F8FA"/>
                </a:clrFrom>
                <a:clrTo>
                  <a:srgbClr val="F6F8FA">
                    <a:alpha val="0"/>
                  </a:srgbClr>
                </a:clrTo>
              </a:clrChange>
              <a:extLst>
                <a:ext uri="{28A0092B-C50C-407E-A947-70E740481C1C}">
                  <a14:useLocalDpi xmlns:a14="http://schemas.microsoft.com/office/drawing/2010/main"/>
                </a:ext>
              </a:extLst>
            </a:blip>
            <a:stretch>
              <a:fillRect/>
            </a:stretch>
          </p:blipFill>
          <p:spPr>
            <a:xfrm>
              <a:off x="1543648" y="5957034"/>
              <a:ext cx="2608772" cy="882102"/>
            </a:xfrm>
            <a:prstGeom prst="rect">
              <a:avLst/>
            </a:prstGeom>
          </p:spPr>
        </p:pic>
      </p:gr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p:spPr>
        <p:txBody>
          <a:bodyPr/>
          <a:lstStyle/>
          <a:p>
            <a:r>
              <a:rPr lang="en-US">
                <a:cs typeface="Segoe UI"/>
              </a:rPr>
              <a:t>PnP Modern Search</a:t>
            </a:r>
            <a:endParaRPr lang="en-US"/>
          </a:p>
        </p:txBody>
      </p:sp>
      <p:pic>
        <p:nvPicPr>
          <p:cNvPr id="19" name="Picture 18" descr="A screenshot of a social media post&#10;&#10;Description automatically generated">
            <a:extLst>
              <a:ext uri="{FF2B5EF4-FFF2-40B4-BE49-F238E27FC236}">
                <a16:creationId xmlns:a16="http://schemas.microsoft.com/office/drawing/2014/main" id="{799631D4-7F80-4107-A8AA-CFE36DA8A4F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60225" y="1441104"/>
            <a:ext cx="4023809" cy="3119047"/>
          </a:xfrm>
          <a:prstGeom prst="rect">
            <a:avLst/>
          </a:prstGeom>
          <a:ln>
            <a:solidFill>
              <a:schemeClr val="bg2">
                <a:lumMod val="85000"/>
              </a:schemeClr>
            </a:solidFill>
          </a:ln>
        </p:spPr>
      </p:pic>
      <p:pic>
        <p:nvPicPr>
          <p:cNvPr id="21" name="Picture 20" descr="A screenshot of a cell phone&#10;&#10;Description automatically generated">
            <a:extLst>
              <a:ext uri="{FF2B5EF4-FFF2-40B4-BE49-F238E27FC236}">
                <a16:creationId xmlns:a16="http://schemas.microsoft.com/office/drawing/2014/main" id="{317A57F6-61E6-465E-BC75-8D6E822ECB9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64441" y="3918185"/>
            <a:ext cx="3577734" cy="2281077"/>
          </a:xfrm>
          <a:prstGeom prst="rect">
            <a:avLst/>
          </a:prstGeom>
          <a:ln>
            <a:solidFill>
              <a:schemeClr val="bg2">
                <a:lumMod val="85000"/>
              </a:schemeClr>
            </a:solidFill>
          </a:ln>
        </p:spPr>
      </p:pic>
      <p:pic>
        <p:nvPicPr>
          <p:cNvPr id="29" name="Picture 28" descr="A screenshot of a cell phone&#10;&#10;Description automatically generated">
            <a:extLst>
              <a:ext uri="{FF2B5EF4-FFF2-40B4-BE49-F238E27FC236}">
                <a16:creationId xmlns:a16="http://schemas.microsoft.com/office/drawing/2014/main" id="{19BBD335-25A1-4E6C-A149-CD67FDAD03C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044597" y="3530653"/>
            <a:ext cx="2717941" cy="2786625"/>
          </a:xfrm>
          <a:prstGeom prst="rect">
            <a:avLst/>
          </a:prstGeom>
          <a:ln>
            <a:solidFill>
              <a:schemeClr val="bg2">
                <a:lumMod val="85000"/>
              </a:schemeClr>
            </a:solidFill>
          </a:ln>
        </p:spPr>
      </p:pic>
      <p:pic>
        <p:nvPicPr>
          <p:cNvPr id="4" name="Picture 40">
            <a:extLst>
              <a:ext uri="{FF2B5EF4-FFF2-40B4-BE49-F238E27FC236}">
                <a16:creationId xmlns:a16="http://schemas.microsoft.com/office/drawing/2014/main" id="{F5409098-B4AE-4FFF-8F49-123DBB19AAF0}"/>
              </a:ext>
            </a:extLst>
          </p:cNvPr>
          <p:cNvPicPr>
            <a:picLocks noChangeAspect="1"/>
          </p:cNvPicPr>
          <p:nvPr/>
        </p:nvPicPr>
        <p:blipFill>
          <a:blip r:embed="rId11"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498" y="3051929"/>
            <a:ext cx="473787" cy="437342"/>
          </a:xfrm>
          <a:prstGeom prst="rect">
            <a:avLst/>
          </a:prstGeom>
        </p:spPr>
      </p:pic>
    </p:spTree>
    <p:extLst>
      <p:ext uri="{BB962C8B-B14F-4D97-AF65-F5344CB8AC3E}">
        <p14:creationId xmlns:p14="http://schemas.microsoft.com/office/powerpoint/2010/main" val="29250916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cs typeface="Segoe UI"/>
              </a:rPr>
              <a:t>PnP SPFx Samples</a:t>
            </a:r>
            <a:br>
              <a:rPr lang="en-US" sz="2800"/>
            </a:br>
            <a:endParaRPr lang="en-US">
              <a:latin typeface="Segoe UI Semilight" panose="020B0402040204020203" pitchFamily="34" charset="0"/>
              <a:cs typeface="Segoe UI Semilight" panose="020B0402040204020203" pitchFamily="34" charset="0"/>
            </a:endParaRPr>
          </a:p>
        </p:txBody>
      </p:sp>
      <p:pic>
        <p:nvPicPr>
          <p:cNvPr id="6" name="Graphic 5">
            <a:extLst>
              <a:ext uri="{FF2B5EF4-FFF2-40B4-BE49-F238E27FC236}">
                <a16:creationId xmlns:a16="http://schemas.microsoft.com/office/drawing/2014/main" id="{A48E7D50-AB8B-460F-92A0-B079315676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2039" y="4767539"/>
            <a:ext cx="2857500" cy="1915917"/>
          </a:xfrm>
          <a:prstGeom prst="rect">
            <a:avLst/>
          </a:prstGeom>
        </p:spPr>
      </p:pic>
    </p:spTree>
    <p:extLst>
      <p:ext uri="{BB962C8B-B14F-4D97-AF65-F5344CB8AC3E}">
        <p14:creationId xmlns:p14="http://schemas.microsoft.com/office/powerpoint/2010/main" val="1901332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4D4D4"/>
              </a:solidFill>
              <a:effectLst/>
              <a:uLnTx/>
              <a:uFillTx/>
              <a:latin typeface="Fira Code" panose="020B0809050000020004" pitchFamily="49" charset="0"/>
              <a:ea typeface="+mn-ea"/>
              <a:cs typeface="+mn-cs"/>
            </a:endParaRPr>
          </a:p>
        </p:txBody>
      </p:sp>
      <p:grpSp>
        <p:nvGrpSpPr>
          <p:cNvPr id="6" name="Group 5">
            <a:extLst>
              <a:ext uri="{FF2B5EF4-FFF2-40B4-BE49-F238E27FC236}">
                <a16:creationId xmlns:a16="http://schemas.microsoft.com/office/drawing/2014/main" id="{32A851F9-0804-4706-B30B-A13EB48A51A8}"/>
              </a:ext>
            </a:extLst>
          </p:cNvPr>
          <p:cNvGrpSpPr>
            <a:grpSpLocks noGrp="1" noUngrp="1" noRot="1" noMove="1" noResize="1"/>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a:spLocks noGrp="1" noRot="1" noMove="1" noResize="1" noEditPoints="1" noAdjustHandles="1" noChangeArrowheads="1" noChangeShapeType="1"/>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Grp="1" noUngrp="1" noRot="1" noChangeAspect="1" noMove="1" noResize="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Grp="1" noRot="1" noMove="1" noResize="1" noEditPoints="1" noAdjustHandles="1" noChangeArrowheads="1" noChangeShapeType="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Grp="1" noRot="1" noMove="1" noResize="1" noEditPoints="1" noAdjustHandles="1" noChangeArrowheads="1"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Grp="1" noRot="1" noMove="1" noResize="1" noEditPoints="1" noAdjustHandles="1" noChangeArrowheads="1"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Grp="1" noRot="1" noMove="1" noResize="1" noEditPoints="1" noAdjustHandles="1" noChangeArrowheads="1"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Grp="1" noRot="1" noMove="1" noResize="1" noEditPoints="1" noAdjustHandles="1" noChangeArrowheads="1"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Grp="1" noRot="1" noMove="1" noResize="1" noEditPoints="1" noAdjustHandles="1" noChangeArrowheads="1"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Grp="1" noRot="1" noMove="1" noResize="1" noEditPoints="1" noAdjustHandles="1" noChangeArrowheads="1"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Grp="1" noRot="1" noMove="1" noResize="1" noEditPoints="1" noAdjustHandles="1" noChangeArrowheads="1"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Grp="1" noRot="1" noMove="1" noResize="1" noEditPoints="1" noAdjustHandles="1" noChangeArrowheads="1"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a:ln w="3175">
                  <a:noFill/>
                </a:ln>
                <a:solidFill>
                  <a:srgbClr val="FFFFFF"/>
                </a:solidFill>
                <a:effectLst/>
                <a:uLnTx/>
                <a:uFillTx/>
                <a:latin typeface="Segoe UI Semibold"/>
                <a:ea typeface="+mn-ea"/>
                <a:cs typeface="Segoe UI"/>
              </a:rPr>
              <a:t>PnP SPFx Samples</a:t>
            </a:r>
            <a:endParaRPr kumimoji="0" lang="en-US" sz="4800" b="0" i="0" u="none" strike="noStrike" kern="1200" cap="none" spc="-150" normalizeH="0" baseline="0" noProof="0">
              <a:ln w="3175">
                <a:noFill/>
              </a:ln>
              <a:solidFill>
                <a:srgbClr val="FFFFFF"/>
              </a:solidFill>
              <a:effectLst/>
              <a:uLnTx/>
              <a:uFillTx/>
              <a:latin typeface="Segoe UI Semibold"/>
              <a:ea typeface="+mn-ea"/>
              <a:cs typeface="Segoe UI" pitchFamily="34" charset="0"/>
            </a:endParaRPr>
          </a:p>
        </p:txBody>
      </p:sp>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633910" y="1959899"/>
            <a:ext cx="3160367" cy="646331"/>
          </a:xfrm>
          <a:prstGeom prst="rect">
            <a:avLst/>
          </a:prstGeom>
          <a:noFill/>
        </p:spPr>
        <p:txBody>
          <a:bodyPr wrap="square">
            <a:spAutoFit/>
          </a:bodyPr>
          <a:lstStyle/>
          <a:p>
            <a:pPr marL="285750" marR="0" lvl="0" indent="-285750" algn="l" defTabSz="932742" rtl="0" eaLnBrk="1" fontAlgn="auto" latinLnBrk="0" hangingPunct="1">
              <a:lnSpc>
                <a:spcPct val="100000"/>
              </a:lnSpc>
              <a:spcBef>
                <a:spcPts val="0"/>
              </a:spcBef>
              <a:spcAft>
                <a:spcPts val="0"/>
              </a:spcAft>
              <a:buClrTx/>
              <a:buSzTx/>
              <a:buFont typeface="Arial" panose="05000000000000000000" pitchFamily="2" charset="2"/>
              <a:buChar char="•"/>
              <a:tabLst/>
              <a:defRPr/>
            </a:pPr>
            <a:r>
              <a:rPr kumimoji="0" lang="en-US" sz="1800" b="1" i="0" u="none" strike="noStrike" kern="1200" cap="none" spc="0" normalizeH="0" baseline="0" noProof="0">
                <a:ln>
                  <a:noFill/>
                </a:ln>
                <a:solidFill>
                  <a:srgbClr val="2F2F2F"/>
                </a:solidFill>
                <a:effectLst/>
                <a:uLnTx/>
                <a:uFillTx/>
                <a:latin typeface="Segoe UI"/>
                <a:ea typeface="+mn-lt"/>
                <a:cs typeface="Segoe UI"/>
              </a:rPr>
              <a:t>Follow Documents</a:t>
            </a:r>
            <a:br>
              <a:rPr kumimoji="0" lang="en-US" sz="1800" b="1" i="0" u="none" strike="noStrike" kern="1200" cap="none" spc="0" normalizeH="0" baseline="0" noProof="0">
                <a:ln>
                  <a:noFill/>
                </a:ln>
                <a:solidFill>
                  <a:srgbClr val="2F2F2F"/>
                </a:solidFill>
                <a:effectLst/>
                <a:uLnTx/>
                <a:uFillTx/>
                <a:latin typeface="Segoe UI"/>
                <a:ea typeface="+mn-lt"/>
                <a:cs typeface="Segoe UI"/>
              </a:rPr>
            </a:br>
            <a:r>
              <a:rPr kumimoji="0" lang="en-US" sz="1800" b="0" i="0" u="none" strike="noStrike" kern="1200" cap="none" spc="0" normalizeH="0" baseline="0" noProof="0">
                <a:ln>
                  <a:noFill/>
                </a:ln>
                <a:solidFill>
                  <a:srgbClr val="2F2F2F"/>
                </a:solidFill>
                <a:effectLst/>
                <a:uLnTx/>
                <a:uFillTx/>
                <a:latin typeface="Segoe UI"/>
                <a:ea typeface="+mn-lt"/>
                <a:cs typeface="Segoe UI"/>
              </a:rPr>
              <a:t>André Lage </a:t>
            </a:r>
            <a:r>
              <a:rPr kumimoji="0" lang="en-US" sz="1800" b="0" i="0" u="none" strike="noStrike" kern="1200" cap="none" spc="0" normalizeH="0" baseline="0" noProof="0">
                <a:ln>
                  <a:noFill/>
                </a:ln>
                <a:solidFill>
                  <a:srgbClr val="1973B9"/>
                </a:solidFill>
                <a:effectLst/>
                <a:uLnTx/>
                <a:uFillTx/>
                <a:latin typeface="Segoe UI"/>
                <a:ea typeface="+mn-lt"/>
                <a:cs typeface="Segoe UI"/>
              </a:rPr>
              <a:t>|</a:t>
            </a:r>
            <a:r>
              <a:rPr kumimoji="0" lang="en-US" sz="1800" b="0" i="0" u="none" strike="noStrike" kern="1200" cap="none" spc="0" normalizeH="0" baseline="0" noProof="0">
                <a:ln>
                  <a:noFill/>
                </a:ln>
                <a:solidFill>
                  <a:srgbClr val="2F2F2F"/>
                </a:solidFill>
                <a:effectLst/>
                <a:uLnTx/>
                <a:uFillTx/>
                <a:latin typeface="Segoe UI"/>
                <a:ea typeface="+mn-lt"/>
                <a:cs typeface="Segoe UI"/>
              </a:rPr>
              <a:t> @aaclage</a:t>
            </a:r>
          </a:p>
        </p:txBody>
      </p:sp>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66010" y="3730710"/>
            <a:ext cx="473787" cy="437342"/>
          </a:xfrm>
          <a:prstGeom prst="rect">
            <a:avLst/>
          </a:prstGeom>
        </p:spPr>
      </p:pic>
      <p:pic>
        <p:nvPicPr>
          <p:cNvPr id="57" name="Picture 56" descr="A picture containing meter, clock&#10;&#10;Description automatically generated">
            <a:extLst>
              <a:ext uri="{FF2B5EF4-FFF2-40B4-BE49-F238E27FC236}">
                <a16:creationId xmlns:a16="http://schemas.microsoft.com/office/drawing/2014/main" id="{F75BB09E-985C-4106-AF90-713DE0AD28B6}"/>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4310" y="5129090"/>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50" normalizeH="0" baseline="0" noProof="0">
                <a:ln w="3175">
                  <a:noFill/>
                </a:ln>
                <a:solidFill>
                  <a:srgbClr val="FFFFFF"/>
                </a:solidFill>
                <a:effectLst/>
                <a:uLnTx/>
                <a:uFillTx/>
                <a:latin typeface="Segoe UI Semibold"/>
                <a:ea typeface="+mn-ea"/>
                <a:cs typeface="Segoe UI"/>
              </a:rPr>
              <a:t>PnP SPFx Samples</a:t>
            </a:r>
            <a:endParaRPr kumimoji="0" lang="en-US" sz="4800" b="0" i="0" u="none" strike="noStrike" kern="1200" cap="none" spc="-150" normalizeH="0" baseline="0" noProof="0">
              <a:ln w="3175">
                <a:noFill/>
              </a:ln>
              <a:solidFill>
                <a:srgbClr val="FFFFFF"/>
              </a:solidFill>
              <a:effectLst/>
              <a:uLnTx/>
              <a:uFillTx/>
              <a:latin typeface="Segoe UI Semibold"/>
              <a:ea typeface="+mn-ea"/>
              <a:cs typeface="Segoe UI" pitchFamily="34" charset="0"/>
            </a:endParaRPr>
          </a:p>
        </p:txBody>
      </p:sp>
      <p:pic>
        <p:nvPicPr>
          <p:cNvPr id="52" name="Picture 51" descr="A picture containing meter, clock&#10;&#10;Description automatically generated">
            <a:extLst>
              <a:ext uri="{FF2B5EF4-FFF2-40B4-BE49-F238E27FC236}">
                <a16:creationId xmlns:a16="http://schemas.microsoft.com/office/drawing/2014/main" id="{CF3D1E12-E9E6-4A86-9FC7-235AB8E3D39A}"/>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990087" y="4184068"/>
            <a:ext cx="473787" cy="437342"/>
          </a:xfrm>
          <a:prstGeom prst="rect">
            <a:avLst/>
          </a:prstGeom>
        </p:spPr>
      </p:pic>
      <p:pic>
        <p:nvPicPr>
          <p:cNvPr id="56" name="Picture 55" descr="A picture containing meter, clock&#10;&#10;Description automatically generated">
            <a:extLst>
              <a:ext uri="{FF2B5EF4-FFF2-40B4-BE49-F238E27FC236}">
                <a16:creationId xmlns:a16="http://schemas.microsoft.com/office/drawing/2014/main" id="{F10722E0-C750-4C8E-97E9-08292467EB2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554619" y="5347761"/>
            <a:ext cx="473787" cy="437342"/>
          </a:xfrm>
          <a:prstGeom prst="rect">
            <a:avLst/>
          </a:prstGeom>
        </p:spPr>
      </p:pic>
      <p:pic>
        <p:nvPicPr>
          <p:cNvPr id="1024" name="Picture 1023">
            <a:extLst>
              <a:ext uri="{FF2B5EF4-FFF2-40B4-BE49-F238E27FC236}">
                <a16:creationId xmlns:a16="http://schemas.microsoft.com/office/drawing/2014/main" id="{DC26114D-A16F-42DF-ADC6-58FAFE4300D2}"/>
              </a:ext>
            </a:extLst>
          </p:cNvPr>
          <p:cNvPicPr>
            <a:picLocks noChangeAspect="1"/>
          </p:cNvPicPr>
          <p:nvPr/>
        </p:nvPicPr>
        <p:blipFill>
          <a:blip r:embed="rId4"/>
          <a:stretch>
            <a:fillRect/>
          </a:stretch>
        </p:blipFill>
        <p:spPr>
          <a:xfrm>
            <a:off x="-2046684" y="3075341"/>
            <a:ext cx="739136" cy="192250"/>
          </a:xfrm>
          <a:prstGeom prst="rect">
            <a:avLst/>
          </a:prstGeom>
        </p:spPr>
      </p:pic>
      <p:pic>
        <p:nvPicPr>
          <p:cNvPr id="45" name="Picture 44" descr="A picture containing meter, clock&#10;&#10;Description automatically generated">
            <a:extLst>
              <a:ext uri="{FF2B5EF4-FFF2-40B4-BE49-F238E27FC236}">
                <a16:creationId xmlns:a16="http://schemas.microsoft.com/office/drawing/2014/main" id="{78A08874-6278-CB32-E7F2-D2834EEFA8F7}"/>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8476" y="2780720"/>
            <a:ext cx="473787" cy="437342"/>
          </a:xfrm>
          <a:prstGeom prst="rect">
            <a:avLst/>
          </a:prstGeom>
        </p:spPr>
      </p:pic>
      <p:pic>
        <p:nvPicPr>
          <p:cNvPr id="47" name="Picture 46" descr="A picture containing meter, clock&#10;&#10;Description automatically generated">
            <a:extLst>
              <a:ext uri="{FF2B5EF4-FFF2-40B4-BE49-F238E27FC236}">
                <a16:creationId xmlns:a16="http://schemas.microsoft.com/office/drawing/2014/main" id="{21375090-F5B0-6850-3359-584EB63DAD8C}"/>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615497" y="5868731"/>
            <a:ext cx="473787" cy="437342"/>
          </a:xfrm>
          <a:prstGeom prst="rect">
            <a:avLst/>
          </a:prstGeom>
        </p:spPr>
      </p:pic>
      <p:pic>
        <p:nvPicPr>
          <p:cNvPr id="48" name="Picture 47" descr="A picture containing meter, clock&#10;&#10;Description automatically generated">
            <a:extLst>
              <a:ext uri="{FF2B5EF4-FFF2-40B4-BE49-F238E27FC236}">
                <a16:creationId xmlns:a16="http://schemas.microsoft.com/office/drawing/2014/main" id="{BC2590F4-879C-1B5B-9420-25DDC88442EB}"/>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60762" y="2606230"/>
            <a:ext cx="473787" cy="437342"/>
          </a:xfrm>
          <a:prstGeom prst="rect">
            <a:avLst/>
          </a:prstGeom>
        </p:spPr>
      </p:pic>
      <p:sp>
        <p:nvSpPr>
          <p:cNvPr id="2" name="Title 1">
            <a:extLst>
              <a:ext uri="{FF2B5EF4-FFF2-40B4-BE49-F238E27FC236}">
                <a16:creationId xmlns:a16="http://schemas.microsoft.com/office/drawing/2014/main" id="{4EDF62F3-12E9-44F2-ADF4-F7AEA5750C8C}"/>
              </a:ext>
            </a:extLst>
          </p:cNvPr>
          <p:cNvSpPr>
            <a:spLocks noGrp="1" noRot="1" noMove="1" noResize="1" noEditPoints="1" noAdjustHandles="1" noChangeArrowheads="1" noChangeShapeType="1"/>
          </p:cNvSpPr>
          <p:nvPr>
            <p:ph type="title"/>
          </p:nvPr>
        </p:nvSpPr>
        <p:spPr>
          <a:xfrm>
            <a:off x="1011155" y="295274"/>
            <a:ext cx="11153048" cy="917575"/>
          </a:xfrm>
          <a:effectLst/>
        </p:spPr>
        <p:txBody>
          <a:bodyPr/>
          <a:lstStyle/>
          <a:p>
            <a:r>
              <a:rPr lang="en-US">
                <a:cs typeface="Segoe UI"/>
              </a:rPr>
              <a:t>PnP SPFx Samples</a:t>
            </a:r>
            <a:endParaRPr lang="en-US"/>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6450712" cy="5545181"/>
          </a:xfrm>
        </p:spPr>
        <p:txBody>
          <a:bodyPr vert="horz" wrap="square" lIns="146304" tIns="91440" rIns="146304" bIns="91440" rtlCol="0" anchor="t">
            <a:noAutofit/>
          </a:bodyPr>
          <a:lstStyle/>
          <a:p>
            <a:pPr lvl="1">
              <a:lnSpc>
                <a:spcPct val="100000"/>
              </a:lnSpc>
              <a:spcBef>
                <a:spcPts val="384"/>
              </a:spcBef>
            </a:pPr>
            <a:r>
              <a:rPr lang="en-US" sz="2400" b="1" dirty="0">
                <a:cs typeface="Segoe UI"/>
                <a:hlinkClick r:id="rId5"/>
              </a:rPr>
              <a:t>https://aka.ms/spfx-extensions</a:t>
            </a:r>
            <a:r>
              <a:rPr lang="en-US" sz="2400" b="1" dirty="0">
                <a:cs typeface="Segoe UI"/>
              </a:rPr>
              <a:t> </a:t>
            </a:r>
          </a:p>
          <a:p>
            <a:pPr lvl="1">
              <a:lnSpc>
                <a:spcPct val="100000"/>
              </a:lnSpc>
              <a:spcBef>
                <a:spcPts val="384"/>
              </a:spcBef>
            </a:pPr>
            <a:r>
              <a:rPr lang="en-US" sz="2400" b="1" dirty="0">
                <a:cs typeface="Segoe UI"/>
                <a:hlinkClick r:id="rId6"/>
              </a:rPr>
              <a:t>https://aka.ms/spfx-webparts</a:t>
            </a:r>
            <a:r>
              <a:rPr lang="en-US" sz="2400" b="1" dirty="0">
                <a:cs typeface="Segoe UI"/>
              </a:rPr>
              <a:t> </a:t>
            </a:r>
            <a:endParaRPr lang="en-US" sz="2400" b="1" dirty="0">
              <a:ea typeface="+mn-lt"/>
              <a:cs typeface="+mn-lt"/>
            </a:endParaRPr>
          </a:p>
          <a:p>
            <a:pPr marL="285750" indent="-285750">
              <a:buFont typeface="Arial" panose="05000000000000000000" pitchFamily="2" charset="2"/>
              <a:buChar char="•"/>
            </a:pPr>
            <a:r>
              <a:rPr lang="en-US" sz="2400" b="1" dirty="0">
                <a:latin typeface="+mn-lt"/>
                <a:ea typeface="+mn-lt"/>
                <a:cs typeface="+mn-lt"/>
              </a:rPr>
              <a:t>List Form</a:t>
            </a:r>
            <a:br>
              <a:rPr lang="en-US" sz="2400" b="1" dirty="0">
                <a:latin typeface="+mn-lt"/>
                <a:ea typeface="+mn-lt"/>
                <a:cs typeface="+mn-lt"/>
              </a:rPr>
            </a:br>
            <a:r>
              <a:rPr lang="en-US" sz="2400" dirty="0">
                <a:latin typeface="Segoe UI"/>
                <a:ea typeface="+mn-lt"/>
                <a:cs typeface="+mn-lt"/>
              </a:rPr>
              <a:t>Rosa Alice </a:t>
            </a:r>
            <a:r>
              <a:rPr lang="en-US" sz="2400" dirty="0">
                <a:solidFill>
                  <a:srgbClr val="1973B9"/>
                </a:solidFill>
                <a:latin typeface="Segoe UI"/>
                <a:ea typeface="+mn-lt"/>
                <a:cs typeface="+mn-lt"/>
              </a:rPr>
              <a:t>|</a:t>
            </a:r>
            <a:r>
              <a:rPr lang="en-US" sz="2400" dirty="0">
                <a:latin typeface="Segoe UI"/>
                <a:ea typeface="+mn-lt"/>
                <a:cs typeface="+mn-lt"/>
              </a:rPr>
              <a:t> </a:t>
            </a:r>
            <a:r>
              <a:rPr lang="en-US" sz="2400" dirty="0" err="1">
                <a:latin typeface="Segoe UI"/>
                <a:ea typeface="+mn-lt"/>
                <a:cs typeface="+mn-lt"/>
              </a:rPr>
              <a:t>alicelupsan</a:t>
            </a:r>
            <a:endParaRPr lang="en-US" sz="2400" dirty="0">
              <a:latin typeface="Segoe UI"/>
              <a:ea typeface="+mn-lt"/>
              <a:cs typeface="+mn-lt"/>
            </a:endParaRPr>
          </a:p>
          <a:p>
            <a:pPr marL="285750" indent="-285750">
              <a:buFont typeface="Arial" panose="05000000000000000000" pitchFamily="2" charset="2"/>
              <a:buChar char="•"/>
            </a:pPr>
            <a:r>
              <a:rPr lang="en-US" sz="2400" b="1" dirty="0">
                <a:latin typeface="+mn-lt"/>
                <a:ea typeface="+mn-lt"/>
                <a:cs typeface="+mn-lt"/>
              </a:rPr>
              <a:t>Copy Views</a:t>
            </a:r>
            <a:br>
              <a:rPr lang="en-US" sz="2400" b="1" dirty="0">
                <a:latin typeface="+mn-lt"/>
                <a:ea typeface="+mn-lt"/>
                <a:cs typeface="+mn-lt"/>
              </a:rPr>
            </a:br>
            <a:r>
              <a:rPr lang="en-US" sz="2400" dirty="0">
                <a:latin typeface="Segoe UI"/>
                <a:ea typeface="+mn-lt"/>
                <a:cs typeface="+mn-lt"/>
              </a:rPr>
              <a:t>Martin </a:t>
            </a:r>
            <a:r>
              <a:rPr lang="en-US" sz="2400" dirty="0" err="1">
                <a:latin typeface="Segoe UI"/>
                <a:ea typeface="+mn-lt"/>
                <a:cs typeface="+mn-lt"/>
              </a:rPr>
              <a:t>Lingstuyl</a:t>
            </a:r>
            <a:r>
              <a:rPr lang="en-US" sz="2400" dirty="0">
                <a:latin typeface="Segoe UI"/>
                <a:ea typeface="+mn-lt"/>
                <a:cs typeface="+mn-lt"/>
              </a:rPr>
              <a:t> </a:t>
            </a:r>
            <a:r>
              <a:rPr lang="en-US" sz="2400" dirty="0">
                <a:solidFill>
                  <a:srgbClr val="1973B9"/>
                </a:solidFill>
                <a:latin typeface="Segoe UI"/>
                <a:ea typeface="+mn-lt"/>
                <a:cs typeface="+mn-lt"/>
              </a:rPr>
              <a:t>|</a:t>
            </a:r>
            <a:r>
              <a:rPr lang="en-US" sz="2400" dirty="0">
                <a:latin typeface="Segoe UI"/>
                <a:ea typeface="+mn-lt"/>
                <a:cs typeface="+mn-lt"/>
              </a:rPr>
              <a:t> @martinlingstuyl </a:t>
            </a:r>
          </a:p>
          <a:p>
            <a:pPr marL="285750" indent="-285750">
              <a:buFont typeface="Arial" panose="05000000000000000000" pitchFamily="2" charset="2"/>
              <a:buChar char="•"/>
            </a:pPr>
            <a:r>
              <a:rPr lang="en-US" sz="2400" b="1" dirty="0">
                <a:latin typeface="+mn-lt"/>
                <a:ea typeface="+mn-lt"/>
                <a:cs typeface="+mn-lt"/>
              </a:rPr>
              <a:t>Script Editor</a:t>
            </a:r>
            <a:br>
              <a:rPr lang="en-US" sz="2400" b="1" dirty="0">
                <a:latin typeface="+mn-lt"/>
                <a:ea typeface="+mn-lt"/>
                <a:cs typeface="+mn-lt"/>
              </a:rPr>
            </a:br>
            <a:r>
              <a:rPr lang="en-US" sz="2400" dirty="0" err="1">
                <a:latin typeface="Segoe UI"/>
                <a:ea typeface="+mn-lt"/>
                <a:cs typeface="+mn-lt"/>
              </a:rPr>
              <a:t>salascz</a:t>
            </a:r>
            <a:endParaRPr lang="en-US" sz="2400" dirty="0">
              <a:latin typeface="Segoe UI"/>
              <a:ea typeface="+mn-lt"/>
              <a:cs typeface="+mn-lt"/>
            </a:endParaRPr>
          </a:p>
          <a:p>
            <a:pPr marL="285750" indent="-285750">
              <a:buFont typeface="Arial" panose="05000000000000000000" pitchFamily="2" charset="2"/>
              <a:buChar char="•"/>
            </a:pPr>
            <a:r>
              <a:rPr lang="en-US" sz="2400" b="1" dirty="0" err="1">
                <a:latin typeface="+mn-lt"/>
                <a:ea typeface="+mn-lt"/>
                <a:cs typeface="+mn-lt"/>
              </a:rPr>
              <a:t>PnPjs</a:t>
            </a:r>
            <a:r>
              <a:rPr lang="en-US" sz="2400" b="1" dirty="0">
                <a:latin typeface="+mn-lt"/>
                <a:ea typeface="+mn-lt"/>
                <a:cs typeface="+mn-lt"/>
              </a:rPr>
              <a:t> Sample</a:t>
            </a:r>
            <a:br>
              <a:rPr lang="en-US" sz="2400" b="1" dirty="0">
                <a:latin typeface="+mn-lt"/>
                <a:ea typeface="+mn-lt"/>
                <a:cs typeface="+mn-lt"/>
              </a:rPr>
            </a:br>
            <a:r>
              <a:rPr lang="en-US" sz="2400" dirty="0">
                <a:latin typeface="Segoe UI"/>
                <a:ea typeface="+mn-lt"/>
                <a:cs typeface="+mn-lt"/>
              </a:rPr>
              <a:t>Julie Turner </a:t>
            </a:r>
            <a:r>
              <a:rPr lang="en-US" sz="2400" dirty="0">
                <a:solidFill>
                  <a:srgbClr val="1973B9"/>
                </a:solidFill>
                <a:latin typeface="Segoe UI"/>
                <a:ea typeface="+mn-lt"/>
                <a:cs typeface="+mn-lt"/>
              </a:rPr>
              <a:t>|</a:t>
            </a:r>
            <a:r>
              <a:rPr lang="en-US" sz="2400" dirty="0">
                <a:latin typeface="Segoe UI"/>
                <a:ea typeface="+mn-lt"/>
                <a:cs typeface="+mn-lt"/>
              </a:rPr>
              <a:t> @jfj1997</a:t>
            </a:r>
          </a:p>
          <a:p>
            <a:pPr marL="285750" indent="-285750">
              <a:buFont typeface="Arial" panose="05000000000000000000" pitchFamily="2" charset="2"/>
              <a:buChar char="•"/>
            </a:pPr>
            <a:r>
              <a:rPr lang="en-US" sz="2400" b="1" dirty="0">
                <a:latin typeface="+mn-lt"/>
                <a:ea typeface="+mn-lt"/>
                <a:cs typeface="+mn-lt"/>
              </a:rPr>
              <a:t>Group Membership Manager</a:t>
            </a:r>
            <a:br>
              <a:rPr lang="en-US" sz="2400" b="1" dirty="0">
                <a:latin typeface="+mn-lt"/>
                <a:ea typeface="+mn-lt"/>
                <a:cs typeface="+mn-lt"/>
              </a:rPr>
            </a:br>
            <a:r>
              <a:rPr lang="en-US" sz="2400" dirty="0">
                <a:latin typeface="Segoe UI"/>
                <a:ea typeface="+mn-lt"/>
                <a:cs typeface="+mn-lt"/>
              </a:rPr>
              <a:t>Nick Brown </a:t>
            </a:r>
            <a:r>
              <a:rPr lang="en-US" sz="2400" dirty="0">
                <a:solidFill>
                  <a:srgbClr val="1973B9"/>
                </a:solidFill>
                <a:latin typeface="Segoe UI"/>
                <a:ea typeface="+mn-lt"/>
                <a:cs typeface="+mn-lt"/>
              </a:rPr>
              <a:t>|</a:t>
            </a:r>
            <a:r>
              <a:rPr lang="en-US" sz="2400" dirty="0">
                <a:latin typeface="Segoe UI"/>
                <a:ea typeface="+mn-lt"/>
                <a:cs typeface="+mn-lt"/>
              </a:rPr>
              <a:t> @techienickb</a:t>
            </a:r>
          </a:p>
          <a:p>
            <a:pPr marL="285750" indent="-285750">
              <a:buFont typeface="Arial" panose="05000000000000000000" pitchFamily="2" charset="2"/>
              <a:buChar char="•"/>
            </a:pPr>
            <a:r>
              <a:rPr lang="en-US" sz="2400" b="1" dirty="0">
                <a:latin typeface="+mn-lt"/>
                <a:ea typeface="+mn-lt"/>
                <a:cs typeface="+mn-lt"/>
              </a:rPr>
              <a:t>Add Form Customizer to List</a:t>
            </a:r>
            <a:br>
              <a:rPr lang="en-US" sz="2400" b="1" dirty="0">
                <a:latin typeface="+mn-lt"/>
                <a:ea typeface="+mn-lt"/>
                <a:cs typeface="+mn-lt"/>
              </a:rPr>
            </a:br>
            <a:r>
              <a:rPr lang="en-US" sz="2400" dirty="0">
                <a:latin typeface="Segoe UI"/>
                <a:ea typeface="+mn-lt"/>
                <a:cs typeface="+mn-lt"/>
              </a:rPr>
              <a:t>Siddharth Vaghasia </a:t>
            </a:r>
            <a:r>
              <a:rPr lang="en-US" sz="2400" dirty="0">
                <a:solidFill>
                  <a:srgbClr val="1973B9"/>
                </a:solidFill>
                <a:latin typeface="Segoe UI"/>
                <a:ea typeface="+mn-lt"/>
                <a:cs typeface="+mn-lt"/>
              </a:rPr>
              <a:t>|</a:t>
            </a:r>
            <a:r>
              <a:rPr lang="en-US" sz="2400" dirty="0">
                <a:latin typeface="Segoe UI"/>
                <a:ea typeface="+mn-lt"/>
                <a:cs typeface="+mn-lt"/>
              </a:rPr>
              <a:t> @siddh_me</a:t>
            </a: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a:p>
            <a:pPr marL="285750" indent="-285750">
              <a:buFont typeface="Arial" panose="05000000000000000000" pitchFamily="2" charset="2"/>
              <a:buChar char="•"/>
            </a:pPr>
            <a:endParaRPr lang="en-US" sz="2400" dirty="0">
              <a:latin typeface="Segoe UI"/>
              <a:ea typeface="+mn-lt"/>
              <a:cs typeface="+mn-lt"/>
            </a:endParaRPr>
          </a:p>
        </p:txBody>
      </p:sp>
      <p:grpSp>
        <p:nvGrpSpPr>
          <p:cNvPr id="42" name="Group 41">
            <a:extLst>
              <a:ext uri="{FF2B5EF4-FFF2-40B4-BE49-F238E27FC236}">
                <a16:creationId xmlns:a16="http://schemas.microsoft.com/office/drawing/2014/main" id="{068E3FA4-669C-E824-2CD5-7CE3CBF055DE}"/>
              </a:ext>
            </a:extLst>
          </p:cNvPr>
          <p:cNvGrpSpPr/>
          <p:nvPr/>
        </p:nvGrpSpPr>
        <p:grpSpPr>
          <a:xfrm>
            <a:off x="5713411" y="566883"/>
            <a:ext cx="7836875" cy="6219675"/>
            <a:chOff x="6473125" y="510149"/>
            <a:chExt cx="10158710" cy="8062383"/>
          </a:xfrm>
          <a:scene3d>
            <a:camera prst="isometricOffAxis2Left"/>
            <a:lightRig rig="threePt" dir="t"/>
          </a:scene3d>
        </p:grpSpPr>
        <p:pic>
          <p:nvPicPr>
            <p:cNvPr id="20" name="Picture 19">
              <a:extLst>
                <a:ext uri="{FF2B5EF4-FFF2-40B4-BE49-F238E27FC236}">
                  <a16:creationId xmlns:a16="http://schemas.microsoft.com/office/drawing/2014/main" id="{B8AD8378-CBB2-68B4-AF00-3DB55558FEC8}"/>
                </a:ext>
              </a:extLst>
            </p:cNvPr>
            <p:cNvPicPr>
              <a:picLocks noChangeAspect="1"/>
            </p:cNvPicPr>
            <p:nvPr/>
          </p:nvPicPr>
          <p:blipFill>
            <a:blip r:embed="rId7"/>
            <a:stretch>
              <a:fillRect/>
            </a:stretch>
          </p:blipFill>
          <p:spPr>
            <a:xfrm>
              <a:off x="6473125" y="644724"/>
              <a:ext cx="4135156" cy="2630350"/>
            </a:xfrm>
            <a:prstGeom prst="rect">
              <a:avLst/>
            </a:prstGeom>
            <a:noFill/>
            <a:effectLst>
              <a:outerShdw blurRad="50800" dist="38100" dir="2700000" algn="tl" rotWithShape="0">
                <a:prstClr val="black">
                  <a:alpha val="40000"/>
                </a:prstClr>
              </a:outerShdw>
            </a:effectLst>
          </p:spPr>
        </p:pic>
        <p:pic>
          <p:nvPicPr>
            <p:cNvPr id="1026" name="Picture 2" descr="Copy Views extension">
              <a:extLst>
                <a:ext uri="{FF2B5EF4-FFF2-40B4-BE49-F238E27FC236}">
                  <a16:creationId xmlns:a16="http://schemas.microsoft.com/office/drawing/2014/main" id="{263BC9C8-AD1F-B5EB-8944-D54BFDCCEB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3125" y="3497262"/>
              <a:ext cx="4146028" cy="210953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757EE489-113B-3391-CDDA-D4330B3C9258}"/>
                </a:ext>
              </a:extLst>
            </p:cNvPr>
            <p:cNvPicPr>
              <a:picLocks noChangeAspect="1"/>
            </p:cNvPicPr>
            <p:nvPr/>
          </p:nvPicPr>
          <p:blipFill>
            <a:blip r:embed="rId9"/>
            <a:stretch>
              <a:fillRect/>
            </a:stretch>
          </p:blipFill>
          <p:spPr>
            <a:xfrm>
              <a:off x="10906511" y="510149"/>
              <a:ext cx="4157073" cy="3433389"/>
            </a:xfrm>
            <a:prstGeom prst="rect">
              <a:avLst/>
            </a:prstGeom>
            <a:noFill/>
            <a:effectLst>
              <a:outerShdw blurRad="50800" dist="38100" dir="2700000" algn="tl" rotWithShape="0">
                <a:prstClr val="black">
                  <a:alpha val="40000"/>
                </a:prstClr>
              </a:outerShdw>
            </a:effectLst>
          </p:spPr>
        </p:pic>
        <p:pic>
          <p:nvPicPr>
            <p:cNvPr id="1028" name="Picture 4" descr="React-pnp-js-sample">
              <a:extLst>
                <a:ext uri="{FF2B5EF4-FFF2-40B4-BE49-F238E27FC236}">
                  <a16:creationId xmlns:a16="http://schemas.microsoft.com/office/drawing/2014/main" id="{70A60CB6-8020-C695-E01A-F517664345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23409" y="4073399"/>
              <a:ext cx="4339777" cy="13836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DEBF5474-2331-E546-7D45-5E909F07E49E}"/>
                </a:ext>
              </a:extLst>
            </p:cNvPr>
            <p:cNvPicPr>
              <a:picLocks noChangeAspect="1"/>
            </p:cNvPicPr>
            <p:nvPr/>
          </p:nvPicPr>
          <p:blipFill>
            <a:blip r:embed="rId11"/>
            <a:stretch>
              <a:fillRect/>
            </a:stretch>
          </p:blipFill>
          <p:spPr>
            <a:xfrm>
              <a:off x="6488345" y="5699503"/>
              <a:ext cx="4117778" cy="2873029"/>
            </a:xfrm>
            <a:prstGeom prst="rect">
              <a:avLst/>
            </a:prstGeom>
            <a:noFill/>
            <a:effectLst>
              <a:outerShdw blurRad="50800" dist="38100" dir="2700000" algn="tl" rotWithShape="0">
                <a:prstClr val="black">
                  <a:alpha val="40000"/>
                </a:prstClr>
              </a:outerShdw>
            </a:effectLst>
          </p:spPr>
        </p:pic>
        <p:pic>
          <p:nvPicPr>
            <p:cNvPr id="39" name="Picture 38">
              <a:extLst>
                <a:ext uri="{FF2B5EF4-FFF2-40B4-BE49-F238E27FC236}">
                  <a16:creationId xmlns:a16="http://schemas.microsoft.com/office/drawing/2014/main" id="{7CC74C50-44A5-8FFE-ACD7-18A65E5E340D}"/>
                </a:ext>
              </a:extLst>
            </p:cNvPr>
            <p:cNvPicPr>
              <a:picLocks noChangeAspect="1"/>
            </p:cNvPicPr>
            <p:nvPr/>
          </p:nvPicPr>
          <p:blipFill>
            <a:blip r:embed="rId12"/>
            <a:stretch>
              <a:fillRect/>
            </a:stretch>
          </p:blipFill>
          <p:spPr>
            <a:xfrm>
              <a:off x="10906511" y="5566432"/>
              <a:ext cx="5725324" cy="2676899"/>
            </a:xfrm>
            <a:prstGeom prst="rect">
              <a:avLst/>
            </a:prstGeom>
            <a:noFill/>
            <a:effectLst>
              <a:outerShdw blurRad="50800" dist="38100" dir="2700000" algn="tl" rotWithShape="0">
                <a:prstClr val="black">
                  <a:alpha val="40000"/>
                </a:prstClr>
              </a:outerShdw>
            </a:effectLst>
          </p:spPr>
        </p:pic>
      </p:grpSp>
      <p:pic>
        <p:nvPicPr>
          <p:cNvPr id="40" name="Picture 39" descr="A picture containing meter, clock&#10;&#10;Description automatically generated">
            <a:extLst>
              <a:ext uri="{FF2B5EF4-FFF2-40B4-BE49-F238E27FC236}">
                <a16:creationId xmlns:a16="http://schemas.microsoft.com/office/drawing/2014/main" id="{74AF3B71-CBE2-F804-8C58-7B854B7FC2BE}"/>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60762" y="4765247"/>
            <a:ext cx="473787" cy="437342"/>
          </a:xfrm>
          <a:prstGeom prst="rect">
            <a:avLst/>
          </a:prstGeom>
        </p:spPr>
      </p:pic>
      <p:pic>
        <p:nvPicPr>
          <p:cNvPr id="41" name="Picture 40" descr="A picture containing meter, clock&#10;&#10;Description automatically generated">
            <a:extLst>
              <a:ext uri="{FF2B5EF4-FFF2-40B4-BE49-F238E27FC236}">
                <a16:creationId xmlns:a16="http://schemas.microsoft.com/office/drawing/2014/main" id="{CE577DD4-E5B8-A129-9760-3DEDA361CDA0}"/>
              </a:ext>
            </a:extLst>
          </p:cNvPr>
          <p:cNvPicPr>
            <a:picLocks noChangeAspect="1"/>
          </p:cNvPicPr>
          <p:nvPr/>
        </p:nvPicPr>
        <p:blipFill>
          <a:blip r:embed="rId3"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60762" y="5489019"/>
            <a:ext cx="473787" cy="437342"/>
          </a:xfrm>
          <a:prstGeom prst="rect">
            <a:avLst/>
          </a:prstGeom>
        </p:spPr>
      </p:pic>
    </p:spTree>
    <p:extLst>
      <p:ext uri="{BB962C8B-B14F-4D97-AF65-F5344CB8AC3E}">
        <p14:creationId xmlns:p14="http://schemas.microsoft.com/office/powerpoint/2010/main" val="28309336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99E2DB0-70F3-400F-878F-33AE8632B7BC}"/>
              </a:ext>
            </a:extLst>
          </p:cNvPr>
          <p:cNvSpPr>
            <a:spLocks noGrp="1" noRot="1" noMove="1" noResize="1" noEditPoints="1" noAdjustHandles="1" noChangeArrowheads="1" noChangeShapeType="1"/>
          </p:cNvSpPr>
          <p:nvPr/>
        </p:nvSpPr>
        <p:spPr bwMode="auto">
          <a:xfrm>
            <a:off x="0" y="1116096"/>
            <a:ext cx="11899546" cy="56796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endParaRPr lang="en-US" sz="1400" b="0">
              <a:solidFill>
                <a:srgbClr val="000000"/>
              </a:solidFill>
              <a:effectLst/>
              <a:latin typeface="Fira Code" panose="020B0809050000020004" pitchFamily="49" charset="0"/>
            </a:endParaRPr>
          </a:p>
        </p:txBody>
      </p:sp>
      <p:sp>
        <p:nvSpPr>
          <p:cNvPr id="3" name="Text Placeholder 2">
            <a:extLst>
              <a:ext uri="{FF2B5EF4-FFF2-40B4-BE49-F238E27FC236}">
                <a16:creationId xmlns:a16="http://schemas.microsoft.com/office/drawing/2014/main" id="{CBDC9C38-872E-4048-96FE-C321FEF21EC1}"/>
              </a:ext>
            </a:extLst>
          </p:cNvPr>
          <p:cNvSpPr>
            <a:spLocks noGrp="1"/>
          </p:cNvSpPr>
          <p:nvPr>
            <p:ph type="body" sz="quarter" idx="10"/>
          </p:nvPr>
        </p:nvSpPr>
        <p:spPr>
          <a:xfrm>
            <a:off x="254888" y="1132102"/>
            <a:ext cx="5213405" cy="5545181"/>
          </a:xfrm>
        </p:spPr>
        <p:txBody>
          <a:bodyPr vert="horz" wrap="square" lIns="146304" tIns="91440" rIns="146304" bIns="91440" rtlCol="0" anchor="t">
            <a:noAutofit/>
          </a:bodyPr>
          <a:lstStyle/>
          <a:p>
            <a:pPr lvl="1"/>
            <a:r>
              <a:rPr lang="en-US" sz="2000" b="1">
                <a:cs typeface="Segoe UI"/>
                <a:hlinkClick r:id="rId3"/>
              </a:rPr>
              <a:t>https://aka.ms/spfx-aces</a:t>
            </a:r>
            <a:r>
              <a:rPr lang="en-US" sz="2000" b="1">
                <a:cs typeface="Segoe UI"/>
              </a:rPr>
              <a:t> </a:t>
            </a:r>
          </a:p>
          <a:p>
            <a:pPr lvl="1"/>
            <a:endParaRPr lang="en-US" sz="2000" b="1">
              <a:cs typeface="Segoe UI"/>
            </a:endParaRPr>
          </a:p>
          <a:p>
            <a:pPr lvl="1"/>
            <a:endParaRPr lang="en-US" sz="2000" b="1">
              <a:ea typeface="+mn-lt"/>
              <a:cs typeface="+mn-lt"/>
            </a:endParaRPr>
          </a:p>
          <a:p>
            <a:endParaRPr lang="en-US" sz="2000">
              <a:latin typeface="+mn-lt"/>
              <a:ea typeface="+mn-lt"/>
              <a:cs typeface="+mn-lt"/>
            </a:endParaRPr>
          </a:p>
          <a:p>
            <a:pPr algn="ctr"/>
            <a:r>
              <a:rPr lang="en-US" sz="2000" b="1">
                <a:solidFill>
                  <a:srgbClr val="0078D4"/>
                </a:solidFill>
                <a:latin typeface="Segoe UI"/>
                <a:ea typeface="+mn-lt"/>
                <a:cs typeface="Segoe UI"/>
              </a:rPr>
              <a:t>*** We Love New Samples ***</a:t>
            </a:r>
          </a:p>
          <a:p>
            <a:endParaRPr lang="en-US" sz="2000" b="1">
              <a:latin typeface="Segoe UI"/>
              <a:cs typeface="Segoe UI"/>
            </a:endParaRPr>
          </a:p>
          <a:p>
            <a:endParaRPr lang="en-US" sz="2000" b="1">
              <a:latin typeface="Segoe UI"/>
              <a:cs typeface="Segoe UI"/>
            </a:endParaRPr>
          </a:p>
          <a:p>
            <a:endParaRPr lang="en-US" sz="2000" b="1">
              <a:latin typeface="Segoe UI"/>
              <a:cs typeface="Segoe UI"/>
            </a:endParaRPr>
          </a:p>
          <a:p>
            <a:endParaRPr lang="en-US" sz="2000" b="1">
              <a:latin typeface="Segoe UI"/>
              <a:cs typeface="Segoe UI"/>
            </a:endParaRPr>
          </a:p>
          <a:p>
            <a:endParaRPr lang="en-US" sz="2000" b="1">
              <a:latin typeface="Segoe UI"/>
              <a:cs typeface="Segoe UI"/>
            </a:endParaRPr>
          </a:p>
        </p:txBody>
      </p:sp>
      <p:grpSp>
        <p:nvGrpSpPr>
          <p:cNvPr id="6" name="Group 5">
            <a:extLst>
              <a:ext uri="{FF2B5EF4-FFF2-40B4-BE49-F238E27FC236}">
                <a16:creationId xmlns:a16="http://schemas.microsoft.com/office/drawing/2014/main" id="{32A851F9-0804-4706-B30B-A13EB48A51A8}"/>
              </a:ext>
            </a:extLst>
          </p:cNvPr>
          <p:cNvGrpSpPr/>
          <p:nvPr/>
        </p:nvGrpSpPr>
        <p:grpSpPr>
          <a:xfrm>
            <a:off x="240376" y="295273"/>
            <a:ext cx="690963" cy="690962"/>
            <a:chOff x="467571" y="1364816"/>
            <a:chExt cx="690963" cy="690962"/>
          </a:xfrm>
        </p:grpSpPr>
        <p:sp>
          <p:nvSpPr>
            <p:cNvPr id="7" name="Oval 6">
              <a:extLst>
                <a:ext uri="{FF2B5EF4-FFF2-40B4-BE49-F238E27FC236}">
                  <a16:creationId xmlns:a16="http://schemas.microsoft.com/office/drawing/2014/main" id="{45E06D26-CB4F-4211-9C20-396E83CE39C5}"/>
                </a:ext>
              </a:extLst>
            </p:cNvPr>
            <p:cNvSpPr/>
            <p:nvPr/>
          </p:nvSpPr>
          <p:spPr bwMode="auto">
            <a:xfrm>
              <a:off x="467571" y="1364816"/>
              <a:ext cx="690963" cy="6909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16">
              <a:extLst>
                <a:ext uri="{FF2B5EF4-FFF2-40B4-BE49-F238E27FC236}">
                  <a16:creationId xmlns:a16="http://schemas.microsoft.com/office/drawing/2014/main" id="{ABED0068-1FEE-4EE1-90D4-5125F959256B}"/>
                </a:ext>
              </a:extLst>
            </p:cNvPr>
            <p:cNvGrpSpPr>
              <a:grpSpLocks noChangeAspect="1"/>
            </p:cNvGrpSpPr>
            <p:nvPr/>
          </p:nvGrpSpPr>
          <p:grpSpPr bwMode="auto">
            <a:xfrm>
              <a:off x="624497" y="1525522"/>
              <a:ext cx="374646" cy="374645"/>
              <a:chOff x="3802" y="2088"/>
              <a:chExt cx="230" cy="230"/>
            </a:xfrm>
          </p:grpSpPr>
          <p:sp>
            <p:nvSpPr>
              <p:cNvPr id="9" name="Rectangle 17">
                <a:extLst>
                  <a:ext uri="{FF2B5EF4-FFF2-40B4-BE49-F238E27FC236}">
                    <a16:creationId xmlns:a16="http://schemas.microsoft.com/office/drawing/2014/main" id="{920CFEEA-F765-4E87-81B2-A133ACBA7A81}"/>
                  </a:ext>
                </a:extLst>
              </p:cNvPr>
              <p:cNvSpPr>
                <a:spLocks noChangeArrowheads="1"/>
              </p:cNvSpPr>
              <p:nvPr/>
            </p:nvSpPr>
            <p:spPr bwMode="auto">
              <a:xfrm>
                <a:off x="3802" y="2088"/>
                <a:ext cx="230" cy="230"/>
              </a:xfrm>
              <a:prstGeom prst="rect">
                <a:avLst/>
              </a:prstGeom>
              <a:noFill/>
              <a:ln w="254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Line 18">
                <a:extLst>
                  <a:ext uri="{FF2B5EF4-FFF2-40B4-BE49-F238E27FC236}">
                    <a16:creationId xmlns:a16="http://schemas.microsoft.com/office/drawing/2014/main" id="{BEBDB302-E127-4F81-91CF-8C35BE239919}"/>
                  </a:ext>
                </a:extLst>
              </p:cNvPr>
              <p:cNvSpPr>
                <a:spLocks noChangeShapeType="1"/>
              </p:cNvSpPr>
              <p:nvPr/>
            </p:nvSpPr>
            <p:spPr bwMode="auto">
              <a:xfrm>
                <a:off x="3802" y="2121"/>
                <a:ext cx="230"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Line 19">
                <a:extLst>
                  <a:ext uri="{FF2B5EF4-FFF2-40B4-BE49-F238E27FC236}">
                    <a16:creationId xmlns:a16="http://schemas.microsoft.com/office/drawing/2014/main" id="{FC0AF6A1-9C9D-470F-82B0-D36E8CCA70B0}"/>
                  </a:ext>
                </a:extLst>
              </p:cNvPr>
              <p:cNvSpPr>
                <a:spLocks noChangeShapeType="1"/>
              </p:cNvSpPr>
              <p:nvPr/>
            </p:nvSpPr>
            <p:spPr bwMode="auto">
              <a:xfrm>
                <a:off x="3909" y="2170"/>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Line 20">
                <a:extLst>
                  <a:ext uri="{FF2B5EF4-FFF2-40B4-BE49-F238E27FC236}">
                    <a16:creationId xmlns:a16="http://schemas.microsoft.com/office/drawing/2014/main" id="{E65972A8-A577-414A-B063-3BF9CB800825}"/>
                  </a:ext>
                </a:extLst>
              </p:cNvPr>
              <p:cNvSpPr>
                <a:spLocks noChangeShapeType="1"/>
              </p:cNvSpPr>
              <p:nvPr/>
            </p:nvSpPr>
            <p:spPr bwMode="auto">
              <a:xfrm>
                <a:off x="3974" y="2170"/>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Line 21">
                <a:extLst>
                  <a:ext uri="{FF2B5EF4-FFF2-40B4-BE49-F238E27FC236}">
                    <a16:creationId xmlns:a16="http://schemas.microsoft.com/office/drawing/2014/main" id="{A517F58B-1C69-4425-AE42-C5E34D352BFE}"/>
                  </a:ext>
                </a:extLst>
              </p:cNvPr>
              <p:cNvSpPr>
                <a:spLocks noChangeShapeType="1"/>
              </p:cNvSpPr>
              <p:nvPr/>
            </p:nvSpPr>
            <p:spPr bwMode="auto">
              <a:xfrm flipH="1">
                <a:off x="3974"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Line 22">
                <a:extLst>
                  <a:ext uri="{FF2B5EF4-FFF2-40B4-BE49-F238E27FC236}">
                    <a16:creationId xmlns:a16="http://schemas.microsoft.com/office/drawing/2014/main" id="{287B6401-7EE3-437F-8C06-EF8452FB10F2}"/>
                  </a:ext>
                </a:extLst>
              </p:cNvPr>
              <p:cNvSpPr>
                <a:spLocks noChangeShapeType="1"/>
              </p:cNvSpPr>
              <p:nvPr/>
            </p:nvSpPr>
            <p:spPr bwMode="auto">
              <a:xfrm flipH="1">
                <a:off x="3909" y="221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Line 23">
                <a:extLst>
                  <a:ext uri="{FF2B5EF4-FFF2-40B4-BE49-F238E27FC236}">
                    <a16:creationId xmlns:a16="http://schemas.microsoft.com/office/drawing/2014/main" id="{0B768DE9-9A23-4B38-BE15-6936C76578E4}"/>
                  </a:ext>
                </a:extLst>
              </p:cNvPr>
              <p:cNvSpPr>
                <a:spLocks noChangeShapeType="1"/>
              </p:cNvSpPr>
              <p:nvPr/>
            </p:nvSpPr>
            <p:spPr bwMode="auto">
              <a:xfrm flipH="1">
                <a:off x="3843" y="221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Line 24">
                <a:extLst>
                  <a:ext uri="{FF2B5EF4-FFF2-40B4-BE49-F238E27FC236}">
                    <a16:creationId xmlns:a16="http://schemas.microsoft.com/office/drawing/2014/main" id="{262012D8-1644-4484-81C4-CD804562E3E3}"/>
                  </a:ext>
                </a:extLst>
              </p:cNvPr>
              <p:cNvSpPr>
                <a:spLocks noChangeShapeType="1"/>
              </p:cNvSpPr>
              <p:nvPr/>
            </p:nvSpPr>
            <p:spPr bwMode="auto">
              <a:xfrm>
                <a:off x="3843" y="2269"/>
                <a:ext cx="17"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Line 25">
                <a:extLst>
                  <a:ext uri="{FF2B5EF4-FFF2-40B4-BE49-F238E27FC236}">
                    <a16:creationId xmlns:a16="http://schemas.microsoft.com/office/drawing/2014/main" id="{26B5D662-04DF-4C29-A9FE-8B8C3641D58B}"/>
                  </a:ext>
                </a:extLst>
              </p:cNvPr>
              <p:cNvSpPr>
                <a:spLocks noChangeShapeType="1"/>
              </p:cNvSpPr>
              <p:nvPr/>
            </p:nvSpPr>
            <p:spPr bwMode="auto">
              <a:xfrm>
                <a:off x="3909" y="2269"/>
                <a:ext cx="16" cy="0"/>
              </a:xfrm>
              <a:prstGeom prst="line">
                <a:avLst/>
              </a:prstGeom>
              <a:noFill/>
              <a:ln w="254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3207" tIns="46604" rIns="93207" bIns="46604" numCol="1" anchor="t" anchorCtr="0" compatLnSpc="1">
                <a:prstTxWarp prst="textNoShape">
                  <a:avLst/>
                </a:prstTxWarp>
              </a:bodyPr>
              <a:lstStyle/>
              <a:p>
                <a:pPr marL="0" marR="0" lvl="0" indent="0" algn="l" defTabSz="9507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pic>
        <p:nvPicPr>
          <p:cNvPr id="28" name="Picture 27" descr="A picture containing meter, clock&#10;&#10;Description automatically generated">
            <a:extLst>
              <a:ext uri="{FF2B5EF4-FFF2-40B4-BE49-F238E27FC236}">
                <a16:creationId xmlns:a16="http://schemas.microsoft.com/office/drawing/2014/main" id="{552212ED-7E19-4286-B5FA-6D82FC5469E3}"/>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03956" y="4402739"/>
            <a:ext cx="473787" cy="437342"/>
          </a:xfrm>
          <a:prstGeom prst="rect">
            <a:avLst/>
          </a:prstGeom>
        </p:spPr>
      </p:pic>
      <p:pic>
        <p:nvPicPr>
          <p:cNvPr id="27" name="Picture 26" descr="A picture containing meter, clock&#10;&#10;Description automatically generated">
            <a:extLst>
              <a:ext uri="{FF2B5EF4-FFF2-40B4-BE49-F238E27FC236}">
                <a16:creationId xmlns:a16="http://schemas.microsoft.com/office/drawing/2014/main" id="{64C72913-1F84-4804-AD31-D365A9787AB7}"/>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250640" y="5457096"/>
            <a:ext cx="473787" cy="437342"/>
          </a:xfrm>
          <a:prstGeom prst="rect">
            <a:avLst/>
          </a:prstGeom>
        </p:spPr>
      </p:pic>
      <p:pic>
        <p:nvPicPr>
          <p:cNvPr id="37" name="Picture 36" descr="A picture containing meter, clock&#10;&#10;Description automatically generated">
            <a:extLst>
              <a:ext uri="{FF2B5EF4-FFF2-40B4-BE49-F238E27FC236}">
                <a16:creationId xmlns:a16="http://schemas.microsoft.com/office/drawing/2014/main" id="{75847BB9-1F1F-4F2E-AE1B-07D1C0EACFA2}"/>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283420" y="4878479"/>
            <a:ext cx="473787" cy="437342"/>
          </a:xfrm>
          <a:prstGeom prst="rect">
            <a:avLst/>
          </a:prstGeom>
        </p:spPr>
      </p:pic>
      <p:sp>
        <p:nvSpPr>
          <p:cNvPr id="18" name="AutoShape 4" descr="picture of the extension in action">
            <a:extLst>
              <a:ext uri="{FF2B5EF4-FFF2-40B4-BE49-F238E27FC236}">
                <a16:creationId xmlns:a16="http://schemas.microsoft.com/office/drawing/2014/main" id="{EA52D9A0-A884-4AFB-AC0A-EE552CFDF50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Picture 30" descr="A picture containing meter, clock&#10;&#10;Description automatically generated">
            <a:extLst>
              <a:ext uri="{FF2B5EF4-FFF2-40B4-BE49-F238E27FC236}">
                <a16:creationId xmlns:a16="http://schemas.microsoft.com/office/drawing/2014/main" id="{4B3DC786-3281-49CB-990F-C9AF6A1EF34D}"/>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16466" y="3777208"/>
            <a:ext cx="473787" cy="437342"/>
          </a:xfrm>
          <a:prstGeom prst="rect">
            <a:avLst/>
          </a:prstGeom>
        </p:spPr>
      </p:pic>
      <p:sp>
        <p:nvSpPr>
          <p:cNvPr id="22" name="Title 1">
            <a:extLst>
              <a:ext uri="{FF2B5EF4-FFF2-40B4-BE49-F238E27FC236}">
                <a16:creationId xmlns:a16="http://schemas.microsoft.com/office/drawing/2014/main" id="{006A4644-32F0-4120-9BC3-E2716AE51C32}"/>
              </a:ext>
            </a:extLst>
          </p:cNvPr>
          <p:cNvSpPr txBox="1">
            <a:spLocks/>
          </p:cNvSpPr>
          <p:nvPr/>
        </p:nvSpPr>
        <p:spPr>
          <a:xfrm>
            <a:off x="1022440" y="312797"/>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pic>
        <p:nvPicPr>
          <p:cNvPr id="35" name="Picture 34" descr="A picture containing meter, clock&#10;&#10;Description automatically generated">
            <a:extLst>
              <a:ext uri="{FF2B5EF4-FFF2-40B4-BE49-F238E27FC236}">
                <a16:creationId xmlns:a16="http://schemas.microsoft.com/office/drawing/2014/main" id="{3EA1BE2F-C398-4574-953D-B75DC66915F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95596" y="1845722"/>
            <a:ext cx="473787" cy="437342"/>
          </a:xfrm>
          <a:prstGeom prst="rect">
            <a:avLst/>
          </a:prstGeom>
        </p:spPr>
      </p:pic>
      <p:pic>
        <p:nvPicPr>
          <p:cNvPr id="36" name="Picture 35" descr="A picture containing meter, clock&#10;&#10;Description automatically generated">
            <a:extLst>
              <a:ext uri="{FF2B5EF4-FFF2-40B4-BE49-F238E27FC236}">
                <a16:creationId xmlns:a16="http://schemas.microsoft.com/office/drawing/2014/main" id="{B70F0C9D-6017-4869-BCBC-181ABCED1744}"/>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046684" y="5791561"/>
            <a:ext cx="473787" cy="437342"/>
          </a:xfrm>
          <a:prstGeom prst="rect">
            <a:avLst/>
          </a:prstGeom>
        </p:spPr>
      </p:pic>
      <p:pic>
        <p:nvPicPr>
          <p:cNvPr id="20" name="Picture 19">
            <a:extLst>
              <a:ext uri="{FF2B5EF4-FFF2-40B4-BE49-F238E27FC236}">
                <a16:creationId xmlns:a16="http://schemas.microsoft.com/office/drawing/2014/main" id="{9B2A0845-6AF2-4F39-91A2-30BF3EA9B2DB}"/>
              </a:ext>
            </a:extLst>
          </p:cNvPr>
          <p:cNvPicPr>
            <a:picLocks noChangeAspect="1"/>
          </p:cNvPicPr>
          <p:nvPr/>
        </p:nvPicPr>
        <p:blipFill rotWithShape="1">
          <a:blip r:embed="rId5"/>
          <a:srcRect l="1746" t="7536" r="2146"/>
          <a:stretch/>
        </p:blipFill>
        <p:spPr>
          <a:xfrm>
            <a:off x="-4472377" y="509732"/>
            <a:ext cx="917260" cy="216657"/>
          </a:xfrm>
          <a:prstGeom prst="rect">
            <a:avLst/>
          </a:prstGeom>
        </p:spPr>
      </p:pic>
      <p:pic>
        <p:nvPicPr>
          <p:cNvPr id="30" name="Picture 29" descr="A picture containing meter, clock&#10;&#10;Description automatically generated">
            <a:extLst>
              <a:ext uri="{FF2B5EF4-FFF2-40B4-BE49-F238E27FC236}">
                <a16:creationId xmlns:a16="http://schemas.microsoft.com/office/drawing/2014/main" id="{FE3E4880-8246-4225-8227-50B90546E260}"/>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142368" y="3400512"/>
            <a:ext cx="473787" cy="437342"/>
          </a:xfrm>
          <a:prstGeom prst="rect">
            <a:avLst/>
          </a:prstGeom>
        </p:spPr>
      </p:pic>
      <p:sp>
        <p:nvSpPr>
          <p:cNvPr id="34" name="TextBox 33">
            <a:extLst>
              <a:ext uri="{FF2B5EF4-FFF2-40B4-BE49-F238E27FC236}">
                <a16:creationId xmlns:a16="http://schemas.microsoft.com/office/drawing/2014/main" id="{0A4EE74B-9B3C-490B-83AB-92C9C6ADF4FB}"/>
              </a:ext>
            </a:extLst>
          </p:cNvPr>
          <p:cNvSpPr txBox="1"/>
          <p:nvPr/>
        </p:nvSpPr>
        <p:spPr>
          <a:xfrm>
            <a:off x="-5040521" y="1959899"/>
            <a:ext cx="3160367" cy="646331"/>
          </a:xfrm>
          <a:prstGeom prst="rect">
            <a:avLst/>
          </a:prstGeom>
          <a:noFill/>
        </p:spPr>
        <p:txBody>
          <a:bodyPr wrap="square">
            <a:spAutoFit/>
          </a:bodyPr>
          <a:lstStyle/>
          <a:p>
            <a:pPr marL="285750" indent="-285750">
              <a:buFont typeface="Arial" panose="05000000000000000000" pitchFamily="2" charset="2"/>
              <a:buChar char="•"/>
            </a:pPr>
            <a:r>
              <a:rPr lang="en-US" sz="1800" b="1">
                <a:latin typeface="+mn-lt"/>
                <a:ea typeface="+mn-lt"/>
                <a:cs typeface="+mn-lt"/>
              </a:rPr>
              <a:t>Follow Documents</a:t>
            </a:r>
            <a:br>
              <a:rPr lang="en-US" sz="1800" b="1">
                <a:latin typeface="+mn-lt"/>
                <a:ea typeface="+mn-lt"/>
                <a:cs typeface="+mn-lt"/>
              </a:rPr>
            </a:br>
            <a:r>
              <a:rPr lang="en-US" sz="1800">
                <a:latin typeface="+mn-lt"/>
                <a:ea typeface="+mn-lt"/>
                <a:cs typeface="+mn-lt"/>
              </a:rPr>
              <a:t>André Lage</a:t>
            </a:r>
            <a:r>
              <a:rPr lang="en-US" sz="1800">
                <a:solidFill>
                  <a:srgbClr val="2F2F2F"/>
                </a:solidFill>
                <a:latin typeface="Segoe UI"/>
                <a:ea typeface="+mn-lt"/>
                <a:cs typeface="+mn-lt"/>
              </a:rPr>
              <a:t> </a:t>
            </a:r>
            <a:r>
              <a:rPr lang="en-US" sz="1800">
                <a:solidFill>
                  <a:srgbClr val="1973B9"/>
                </a:solidFill>
                <a:latin typeface="Segoe UI"/>
                <a:ea typeface="+mn-lt"/>
                <a:cs typeface="+mn-lt"/>
              </a:rPr>
              <a:t>|</a:t>
            </a:r>
            <a:r>
              <a:rPr lang="en-US" sz="1800">
                <a:latin typeface="Segoe UI"/>
                <a:ea typeface="+mn-lt"/>
                <a:cs typeface="+mn-lt"/>
              </a:rPr>
              <a:t> @aaclage</a:t>
            </a:r>
          </a:p>
        </p:txBody>
      </p:sp>
      <p:pic>
        <p:nvPicPr>
          <p:cNvPr id="41" name="Picture 40">
            <a:extLst>
              <a:ext uri="{FF2B5EF4-FFF2-40B4-BE49-F238E27FC236}">
                <a16:creationId xmlns:a16="http://schemas.microsoft.com/office/drawing/2014/main" id="{48217581-ED70-47B6-9458-1D5026B47036}"/>
              </a:ext>
            </a:extLst>
          </p:cNvPr>
          <p:cNvPicPr>
            <a:picLocks noChangeAspect="1"/>
          </p:cNvPicPr>
          <p:nvPr/>
        </p:nvPicPr>
        <p:blipFill rotWithShape="1">
          <a:blip r:embed="rId5"/>
          <a:srcRect l="1746" t="7536" r="2146"/>
          <a:stretch/>
        </p:blipFill>
        <p:spPr>
          <a:xfrm>
            <a:off x="-6504802" y="3231537"/>
            <a:ext cx="917260" cy="216657"/>
          </a:xfrm>
          <a:prstGeom prst="rect">
            <a:avLst/>
          </a:prstGeom>
        </p:spPr>
      </p:pic>
      <p:pic>
        <p:nvPicPr>
          <p:cNvPr id="42" name="Picture 41">
            <a:extLst>
              <a:ext uri="{FF2B5EF4-FFF2-40B4-BE49-F238E27FC236}">
                <a16:creationId xmlns:a16="http://schemas.microsoft.com/office/drawing/2014/main" id="{C1D92697-A3F3-4C62-AFB8-F4772E07A236}"/>
              </a:ext>
            </a:extLst>
          </p:cNvPr>
          <p:cNvPicPr>
            <a:picLocks noChangeAspect="1"/>
          </p:cNvPicPr>
          <p:nvPr/>
        </p:nvPicPr>
        <p:blipFill rotWithShape="1">
          <a:blip r:embed="rId5"/>
          <a:srcRect l="1746" t="7536" r="2146"/>
          <a:stretch/>
        </p:blipFill>
        <p:spPr>
          <a:xfrm>
            <a:off x="-4986085" y="3828111"/>
            <a:ext cx="917260" cy="216657"/>
          </a:xfrm>
          <a:prstGeom prst="rect">
            <a:avLst/>
          </a:prstGeom>
        </p:spPr>
      </p:pic>
      <p:pic>
        <p:nvPicPr>
          <p:cNvPr id="43" name="Picture 42">
            <a:extLst>
              <a:ext uri="{FF2B5EF4-FFF2-40B4-BE49-F238E27FC236}">
                <a16:creationId xmlns:a16="http://schemas.microsoft.com/office/drawing/2014/main" id="{0B52C034-3851-49FA-AF03-53B4CD361636}"/>
              </a:ext>
            </a:extLst>
          </p:cNvPr>
          <p:cNvPicPr>
            <a:picLocks noChangeAspect="1"/>
          </p:cNvPicPr>
          <p:nvPr/>
        </p:nvPicPr>
        <p:blipFill rotWithShape="1">
          <a:blip r:embed="rId5"/>
          <a:srcRect l="1746" t="7536" r="2146"/>
          <a:stretch/>
        </p:blipFill>
        <p:spPr>
          <a:xfrm>
            <a:off x="-4590671" y="4236080"/>
            <a:ext cx="917260" cy="216657"/>
          </a:xfrm>
          <a:prstGeom prst="rect">
            <a:avLst/>
          </a:prstGeom>
        </p:spPr>
      </p:pic>
      <p:pic>
        <p:nvPicPr>
          <p:cNvPr id="44" name="Picture 43">
            <a:extLst>
              <a:ext uri="{FF2B5EF4-FFF2-40B4-BE49-F238E27FC236}">
                <a16:creationId xmlns:a16="http://schemas.microsoft.com/office/drawing/2014/main" id="{7FBACC14-C566-4C70-B872-3E028C83152C}"/>
              </a:ext>
            </a:extLst>
          </p:cNvPr>
          <p:cNvPicPr>
            <a:picLocks noChangeAspect="1"/>
          </p:cNvPicPr>
          <p:nvPr/>
        </p:nvPicPr>
        <p:blipFill rotWithShape="1">
          <a:blip r:embed="rId5"/>
          <a:srcRect l="1746" t="7536" r="2146"/>
          <a:stretch/>
        </p:blipFill>
        <p:spPr>
          <a:xfrm>
            <a:off x="-5836540" y="4731234"/>
            <a:ext cx="917260" cy="216657"/>
          </a:xfrm>
          <a:prstGeom prst="rect">
            <a:avLst/>
          </a:prstGeom>
        </p:spPr>
      </p:pic>
      <p:pic>
        <p:nvPicPr>
          <p:cNvPr id="45" name="Picture 44">
            <a:extLst>
              <a:ext uri="{FF2B5EF4-FFF2-40B4-BE49-F238E27FC236}">
                <a16:creationId xmlns:a16="http://schemas.microsoft.com/office/drawing/2014/main" id="{40CF2C15-426E-48DF-A8EE-84AEBD78791E}"/>
              </a:ext>
            </a:extLst>
          </p:cNvPr>
          <p:cNvPicPr>
            <a:picLocks noChangeAspect="1"/>
          </p:cNvPicPr>
          <p:nvPr/>
        </p:nvPicPr>
        <p:blipFill rotWithShape="1">
          <a:blip r:embed="rId5"/>
          <a:srcRect l="1746" t="7536" r="2146"/>
          <a:stretch/>
        </p:blipFill>
        <p:spPr>
          <a:xfrm>
            <a:off x="-5541062" y="5199509"/>
            <a:ext cx="917260" cy="216657"/>
          </a:xfrm>
          <a:prstGeom prst="rect">
            <a:avLst/>
          </a:prstGeom>
        </p:spPr>
      </p:pic>
      <p:pic>
        <p:nvPicPr>
          <p:cNvPr id="46" name="Picture 45" descr="A picture containing meter, clock&#10;&#10;Description automatically generated">
            <a:extLst>
              <a:ext uri="{FF2B5EF4-FFF2-40B4-BE49-F238E27FC236}">
                <a16:creationId xmlns:a16="http://schemas.microsoft.com/office/drawing/2014/main" id="{189F0A85-4189-413D-A0C8-A5F3E2FF1168}"/>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599799" y="4480718"/>
            <a:ext cx="473787" cy="437342"/>
          </a:xfrm>
          <a:prstGeom prst="rect">
            <a:avLst/>
          </a:prstGeom>
        </p:spPr>
      </p:pic>
      <p:pic>
        <p:nvPicPr>
          <p:cNvPr id="49" name="Picture 48">
            <a:extLst>
              <a:ext uri="{FF2B5EF4-FFF2-40B4-BE49-F238E27FC236}">
                <a16:creationId xmlns:a16="http://schemas.microsoft.com/office/drawing/2014/main" id="{B107DBC6-6BA1-43C8-BECB-DA10BD715758}"/>
              </a:ext>
            </a:extLst>
          </p:cNvPr>
          <p:cNvPicPr>
            <a:picLocks noChangeAspect="1"/>
          </p:cNvPicPr>
          <p:nvPr/>
        </p:nvPicPr>
        <p:blipFill rotWithShape="1">
          <a:blip r:embed="rId5"/>
          <a:srcRect l="1746" t="7536" r="2146"/>
          <a:stretch/>
        </p:blipFill>
        <p:spPr>
          <a:xfrm>
            <a:off x="-1825516" y="5515959"/>
            <a:ext cx="1166814" cy="275602"/>
          </a:xfrm>
          <a:prstGeom prst="rect">
            <a:avLst/>
          </a:prstGeom>
        </p:spPr>
      </p:pic>
      <p:pic>
        <p:nvPicPr>
          <p:cNvPr id="50" name="Picture 49">
            <a:extLst>
              <a:ext uri="{FF2B5EF4-FFF2-40B4-BE49-F238E27FC236}">
                <a16:creationId xmlns:a16="http://schemas.microsoft.com/office/drawing/2014/main" id="{9B2D6D50-33E6-42C7-87E6-9E706CE4BD21}"/>
              </a:ext>
            </a:extLst>
          </p:cNvPr>
          <p:cNvPicPr>
            <a:picLocks noChangeAspect="1"/>
          </p:cNvPicPr>
          <p:nvPr/>
        </p:nvPicPr>
        <p:blipFill rotWithShape="1">
          <a:blip r:embed="rId5"/>
          <a:srcRect l="1746" t="7536" r="2146"/>
          <a:stretch/>
        </p:blipFill>
        <p:spPr>
          <a:xfrm>
            <a:off x="-8851277" y="-556876"/>
            <a:ext cx="1166814" cy="275602"/>
          </a:xfrm>
          <a:prstGeom prst="rect">
            <a:avLst/>
          </a:prstGeom>
        </p:spPr>
      </p:pic>
      <p:pic>
        <p:nvPicPr>
          <p:cNvPr id="51" name="Picture 50">
            <a:extLst>
              <a:ext uri="{FF2B5EF4-FFF2-40B4-BE49-F238E27FC236}">
                <a16:creationId xmlns:a16="http://schemas.microsoft.com/office/drawing/2014/main" id="{79D5CA5C-6F52-4344-A8A7-93F7A680ABF5}"/>
              </a:ext>
            </a:extLst>
          </p:cNvPr>
          <p:cNvPicPr>
            <a:picLocks noChangeAspect="1"/>
          </p:cNvPicPr>
          <p:nvPr/>
        </p:nvPicPr>
        <p:blipFill rotWithShape="1">
          <a:blip r:embed="rId5"/>
          <a:srcRect l="1746" t="7536" r="2146"/>
          <a:stretch/>
        </p:blipFill>
        <p:spPr>
          <a:xfrm>
            <a:off x="-8848278" y="1277083"/>
            <a:ext cx="1166814" cy="275602"/>
          </a:xfrm>
          <a:prstGeom prst="rect">
            <a:avLst/>
          </a:prstGeom>
        </p:spPr>
      </p:pic>
      <p:pic>
        <p:nvPicPr>
          <p:cNvPr id="59" name="Picture 58" descr="A picture containing meter, clock&#10;&#10;Description automatically generated">
            <a:extLst>
              <a:ext uri="{FF2B5EF4-FFF2-40B4-BE49-F238E27FC236}">
                <a16:creationId xmlns:a16="http://schemas.microsoft.com/office/drawing/2014/main" id="{8159DC71-B43C-4A9C-9B21-2A6E46CDE4DF}"/>
              </a:ext>
            </a:extLst>
          </p:cNvPr>
          <p:cNvPicPr>
            <a:picLocks noChangeAspect="1"/>
          </p:cNvPicPr>
          <p:nvPr/>
        </p:nvPicPr>
        <p:blipFill>
          <a:blip r:embed="rId4" cstate="screen">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14632" y="3528406"/>
            <a:ext cx="473787" cy="437342"/>
          </a:xfrm>
          <a:prstGeom prst="rect">
            <a:avLst/>
          </a:prstGeom>
        </p:spPr>
      </p:pic>
      <p:sp>
        <p:nvSpPr>
          <p:cNvPr id="21" name="Title 1">
            <a:extLst>
              <a:ext uri="{FF2B5EF4-FFF2-40B4-BE49-F238E27FC236}">
                <a16:creationId xmlns:a16="http://schemas.microsoft.com/office/drawing/2014/main" id="{A806786B-11B2-4F52-8281-A01E01253691}"/>
              </a:ext>
            </a:extLst>
          </p:cNvPr>
          <p:cNvSpPr txBox="1">
            <a:spLocks/>
          </p:cNvSpPr>
          <p:nvPr/>
        </p:nvSpPr>
        <p:spPr>
          <a:xfrm>
            <a:off x="1036555" y="333374"/>
            <a:ext cx="11153048" cy="917575"/>
          </a:xfrm>
          <a:prstGeom prst="rect">
            <a:avLst/>
          </a:prstGeom>
          <a:effectLst/>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bg2"/>
                </a:solidFill>
                <a:cs typeface="Segoe UI"/>
              </a:rPr>
              <a:t>PnP SPFx Samples</a:t>
            </a:r>
            <a:endParaRPr lang="en-US">
              <a:solidFill>
                <a:schemeClr val="bg2"/>
              </a:solidFill>
            </a:endParaRPr>
          </a:p>
        </p:txBody>
      </p:sp>
      <p:sp>
        <p:nvSpPr>
          <p:cNvPr id="2" name="Title 1">
            <a:extLst>
              <a:ext uri="{FF2B5EF4-FFF2-40B4-BE49-F238E27FC236}">
                <a16:creationId xmlns:a16="http://schemas.microsoft.com/office/drawing/2014/main" id="{4EDF62F3-12E9-44F2-ADF4-F7AEA5750C8C}"/>
              </a:ext>
            </a:extLst>
          </p:cNvPr>
          <p:cNvSpPr>
            <a:spLocks noGrp="1"/>
          </p:cNvSpPr>
          <p:nvPr>
            <p:ph type="title"/>
          </p:nvPr>
        </p:nvSpPr>
        <p:spPr>
          <a:xfrm>
            <a:off x="1011155" y="295274"/>
            <a:ext cx="11153048" cy="917575"/>
          </a:xfrm>
          <a:effectLst/>
        </p:spPr>
        <p:txBody>
          <a:bodyPr/>
          <a:lstStyle/>
          <a:p>
            <a:r>
              <a:rPr lang="en-US">
                <a:cs typeface="Segoe UI"/>
              </a:rPr>
              <a:t>PnP SPFx ACEs</a:t>
            </a:r>
            <a:endParaRPr lang="en-US"/>
          </a:p>
        </p:txBody>
      </p:sp>
      <p:pic>
        <p:nvPicPr>
          <p:cNvPr id="48" name="Picture 47">
            <a:extLst>
              <a:ext uri="{FF2B5EF4-FFF2-40B4-BE49-F238E27FC236}">
                <a16:creationId xmlns:a16="http://schemas.microsoft.com/office/drawing/2014/main" id="{7E92ECD5-91E9-7DE5-29BD-6A7917F84312}"/>
              </a:ext>
            </a:extLst>
          </p:cNvPr>
          <p:cNvPicPr>
            <a:picLocks noChangeAspect="1"/>
          </p:cNvPicPr>
          <p:nvPr/>
        </p:nvPicPr>
        <p:blipFill>
          <a:blip r:embed="rId6"/>
          <a:srcRect/>
          <a:stretch/>
        </p:blipFill>
        <p:spPr>
          <a:xfrm>
            <a:off x="5147232" y="1430844"/>
            <a:ext cx="7525698" cy="4376677"/>
          </a:xfrm>
          <a:prstGeom prst="rect">
            <a:avLst/>
          </a:prstGeom>
          <a:ln>
            <a:solidFill>
              <a:schemeClr val="tx1">
                <a:lumMod val="25000"/>
                <a:lumOff val="75000"/>
              </a:schemeClr>
            </a:solidFill>
          </a:ln>
          <a:effectLst>
            <a:outerShdw blurRad="50800" dist="38100" dir="2700000" algn="tl" rotWithShape="0">
              <a:prstClr val="black">
                <a:alpha val="40000"/>
              </a:prstClr>
            </a:outerShdw>
          </a:effectLst>
          <a:scene3d>
            <a:camera prst="isometricOffAxis2Left"/>
            <a:lightRig rig="threePt" dir="t"/>
          </a:scene3d>
        </p:spPr>
      </p:pic>
      <p:sp>
        <p:nvSpPr>
          <p:cNvPr id="19" name="Rectangle 18">
            <a:extLst>
              <a:ext uri="{FF2B5EF4-FFF2-40B4-BE49-F238E27FC236}">
                <a16:creationId xmlns:a16="http://schemas.microsoft.com/office/drawing/2014/main" id="{5C5B9935-4561-5652-E19B-A63B4C04EFF4}"/>
              </a:ext>
            </a:extLst>
          </p:cNvPr>
          <p:cNvSpPr/>
          <p:nvPr/>
        </p:nvSpPr>
        <p:spPr bwMode="auto">
          <a:xfrm>
            <a:off x="467778" y="5403423"/>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See all samples from https://aka.ms/m365/samples</a:t>
            </a:r>
          </a:p>
        </p:txBody>
      </p:sp>
    </p:spTree>
    <p:extLst>
      <p:ext uri="{BB962C8B-B14F-4D97-AF65-F5344CB8AC3E}">
        <p14:creationId xmlns:p14="http://schemas.microsoft.com/office/powerpoint/2010/main" val="3186398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6" name="Picture 5" descr="A group of people sitting in a room&#10;&#10;Description automatically generated with low confidence">
            <a:extLst>
              <a:ext uri="{FF2B5EF4-FFF2-40B4-BE49-F238E27FC236}">
                <a16:creationId xmlns:a16="http://schemas.microsoft.com/office/drawing/2014/main" id="{ADE7B54A-B580-4E7D-BC2D-97BD63367E0D}"/>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0" name="Picture 9" descr="A person holding an object&#10;&#10;Description automatically generated with low confidence">
            <a:extLst>
              <a:ext uri="{FF2B5EF4-FFF2-40B4-BE49-F238E27FC236}">
                <a16:creationId xmlns:a16="http://schemas.microsoft.com/office/drawing/2014/main" id="{A433C848-EFCB-4991-8C05-0400D1CB8BF4}"/>
              </a:ext>
            </a:extLst>
          </p:cNvPr>
          <p:cNvPicPr>
            <a:picLocks noChangeAspect="1"/>
          </p:cNvPicPr>
          <p:nvPr/>
        </p:nvPicPr>
        <p:blipFill>
          <a:blip r:embed="rId6"/>
          <a:stretch>
            <a:fillRect/>
          </a:stretch>
        </p:blipFill>
        <p:spPr>
          <a:xfrm>
            <a:off x="8846821" y="4486362"/>
            <a:ext cx="2962394" cy="1666347"/>
          </a:xfrm>
          <a:prstGeom prst="rect">
            <a:avLst/>
          </a:prstGeom>
        </p:spPr>
      </p:pic>
      <p:cxnSp>
        <p:nvCxnSpPr>
          <p:cNvPr id="8" name="Straight Arrow Connector 7">
            <a:extLst>
              <a:ext uri="{FF2B5EF4-FFF2-40B4-BE49-F238E27FC236}">
                <a16:creationId xmlns:a16="http://schemas.microsoft.com/office/drawing/2014/main" id="{9CDF2B99-E356-4F15-1668-E10BEAA40D9A}"/>
              </a:ext>
            </a:extLst>
          </p:cNvPr>
          <p:cNvCxnSpPr/>
          <p:nvPr/>
        </p:nvCxnSpPr>
        <p:spPr>
          <a:xfrm>
            <a:off x="7560129" y="1069521"/>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a:extLst>
              <a:ext uri="{FF2B5EF4-FFF2-40B4-BE49-F238E27FC236}">
                <a16:creationId xmlns:a16="http://schemas.microsoft.com/office/drawing/2014/main" id="{C781CEEB-2BFF-4DEF-F349-684D7BBF3358}"/>
              </a:ext>
            </a:extLst>
          </p:cNvPr>
          <p:cNvCxnSpPr>
            <a:cxnSpLocks/>
          </p:cNvCxnSpPr>
          <p:nvPr/>
        </p:nvCxnSpPr>
        <p:spPr>
          <a:xfrm>
            <a:off x="11378293" y="4352180"/>
            <a:ext cx="0" cy="542088"/>
          </a:xfrm>
          <a:prstGeom prst="straightConnector1">
            <a:avLst/>
          </a:prstGeom>
          <a:ln w="76200">
            <a:headEnd type="none"/>
            <a:tailEnd type="triangle"/>
          </a:ln>
        </p:spPr>
        <p:style>
          <a:lnRef idx="1">
            <a:schemeClr val="accent3"/>
          </a:lnRef>
          <a:fillRef idx="0">
            <a:schemeClr val="accent3"/>
          </a:fillRef>
          <a:effectRef idx="0">
            <a:schemeClr val="accent3"/>
          </a:effectRef>
          <a:fontRef idx="minor">
            <a:schemeClr val="tx1"/>
          </a:fontRef>
        </p:style>
      </p:cxnSp>
      <p:pic>
        <p:nvPicPr>
          <p:cNvPr id="3074" name="Picture 2" descr="See the source image">
            <a:extLst>
              <a:ext uri="{FF2B5EF4-FFF2-40B4-BE49-F238E27FC236}">
                <a16:creationId xmlns:a16="http://schemas.microsoft.com/office/drawing/2014/main" id="{5B442A2F-50BF-B9B4-04B1-C845793105E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5329623" y="3556843"/>
            <a:ext cx="703624" cy="7036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e the source image">
            <a:extLst>
              <a:ext uri="{FF2B5EF4-FFF2-40B4-BE49-F238E27FC236}">
                <a16:creationId xmlns:a16="http://schemas.microsoft.com/office/drawing/2014/main" id="{D24EE995-36B5-5560-8024-FD40AE3AEE7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696501" y="2826085"/>
            <a:ext cx="703624" cy="7036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5611BA36-3D15-4311-0E10-236C02BFD94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748401" y="3556843"/>
            <a:ext cx="703624" cy="70362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2A72839-2870-4FCE-96AE-DBD0BADE91D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r>
              <a:rPr lang="en-US" sz="1600">
                <a:gradFill>
                  <a:gsLst>
                    <a:gs pos="0">
                      <a:srgbClr val="FFFFFF"/>
                    </a:gs>
                    <a:gs pos="100000">
                      <a:srgbClr val="FFFFFF"/>
                    </a:gs>
                  </a:gsLst>
                  <a:lin ang="5400000" scaled="0"/>
                </a:gradFill>
                <a:ea typeface="Segoe UI" pitchFamily="34" charset="0"/>
                <a:cs typeface="Segoe UI" pitchFamily="34" charset="0"/>
              </a:rPr>
              <a:t>?</a:t>
            </a:r>
            <a:endParaRPr lang="en-FI" sz="160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5FD3EA2-75C8-D6F5-C060-BA3637FEF4C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847456" y="1573264"/>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ee the source image">
            <a:extLst>
              <a:ext uri="{FF2B5EF4-FFF2-40B4-BE49-F238E27FC236}">
                <a16:creationId xmlns:a16="http://schemas.microsoft.com/office/drawing/2014/main" id="{82E41DAA-0849-3335-FB7F-45BA142560F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5468232" y="1563912"/>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ee the source image">
            <a:extLst>
              <a:ext uri="{FF2B5EF4-FFF2-40B4-BE49-F238E27FC236}">
                <a16:creationId xmlns:a16="http://schemas.microsoft.com/office/drawing/2014/main" id="{1B0BEA7A-A443-CFA5-7EAF-D3A49C897DC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5428678" y="2102298"/>
            <a:ext cx="505514" cy="5055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ee the source image">
            <a:extLst>
              <a:ext uri="{FF2B5EF4-FFF2-40B4-BE49-F238E27FC236}">
                <a16:creationId xmlns:a16="http://schemas.microsoft.com/office/drawing/2014/main" id="{2415111A-F6CC-16D5-CE69-44D918AEB38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7750" l="10000" r="90000">
                        <a14:foregroundMark x1="38500" y1="47000" x2="16250" y2="66750"/>
                        <a14:foregroundMark x1="16250" y1="66750" x2="15500" y2="82750"/>
                        <a14:foregroundMark x1="15500" y1="82750" x2="24250" y2="97000"/>
                        <a14:foregroundMark x1="24250" y1="97000" x2="64250" y2="97750"/>
                        <a14:foregroundMark x1="64250" y1="97750" x2="80750" y2="96250"/>
                        <a14:foregroundMark x1="80750" y1="96250" x2="89750" y2="86250"/>
                        <a14:foregroundMark x1="89750" y1="86250" x2="80250" y2="57250"/>
                        <a14:foregroundMark x1="80250" y1="57250" x2="66500" y2="49750"/>
                        <a14:foregroundMark x1="66500" y1="49750" x2="58250" y2="48250"/>
                        <a14:foregroundMark x1="36000" y1="32250" x2="36000" y2="39000"/>
                        <a14:foregroundMark x1="43750" y1="61500" x2="42250" y2="61000"/>
                        <a14:foregroundMark x1="60750" y1="61750" x2="52750" y2="65500"/>
                        <a14:foregroundMark x1="15000" y1="97750" x2="24500" y2="97250"/>
                        <a14:foregroundMark x1="52500" y1="69750" x2="48000" y2="71250"/>
                        <a14:foregroundMark x1="77500" y1="63500" x2="76000" y2="65750"/>
                      </a14:backgroundRemoval>
                    </a14:imgEffect>
                  </a14:imgLayer>
                </a14:imgProps>
              </a:ext>
              <a:ext uri="{28A0092B-C50C-407E-A947-70E740481C1C}">
                <a14:useLocalDpi xmlns:a14="http://schemas.microsoft.com/office/drawing/2010/main" val="0"/>
              </a:ext>
            </a:extLst>
          </a:blip>
          <a:srcRect/>
          <a:stretch>
            <a:fillRect/>
          </a:stretch>
        </p:blipFill>
        <p:spPr bwMode="auto">
          <a:xfrm>
            <a:off x="9911404" y="2126231"/>
            <a:ext cx="505514" cy="50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5543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5" y="2900938"/>
            <a:ext cx="5235725" cy="2677087"/>
          </a:xfrm>
        </p:spPr>
        <p:txBody>
          <a:bodyPr vert="horz" wrap="square" lIns="182880" tIns="146304" rIns="182880" bIns="146304" rtlCol="0" anchor="t">
            <a:noAutofit/>
          </a:bodyPr>
          <a:lstStyle/>
          <a:p>
            <a:pPr marL="351790" indent="-342900">
              <a:buFont typeface="Arial" panose="020B0604020202020204" pitchFamily="34" charset="0"/>
              <a:buChar char="•"/>
            </a:pPr>
            <a:r>
              <a:rPr lang="en-US" sz="2400" b="1" dirty="0">
                <a:latin typeface="Segoe UI Light"/>
                <a:ea typeface="+mj-lt"/>
                <a:cs typeface="+mj-lt"/>
              </a:rPr>
              <a:t>Getting started with SPFx form customizer                                    </a:t>
            </a:r>
            <a:r>
              <a:rPr lang="en-US" sz="2400" dirty="0">
                <a:latin typeface="Segoe UI Light"/>
                <a:ea typeface="+mj-lt"/>
                <a:cs typeface="+mj-lt"/>
              </a:rPr>
              <a:t>– Ejaz Hussain </a:t>
            </a:r>
            <a:endParaRPr lang="en-US" sz="2400" dirty="0">
              <a:solidFill>
                <a:schemeClr val="tx1"/>
              </a:solidFill>
              <a:latin typeface="Segoe UI Light"/>
              <a:cs typeface="Segoe UI Semibold"/>
            </a:endParaRPr>
          </a:p>
          <a:p>
            <a:pPr marL="351790" indent="-342900">
              <a:buFont typeface="Arial" panose="020B0604020202020204" pitchFamily="34" charset="0"/>
              <a:buChar char="•"/>
            </a:pPr>
            <a:endParaRPr lang="en-US" sz="2400" dirty="0">
              <a:latin typeface="Segoe UI Light"/>
              <a:ea typeface="+mj-lt"/>
              <a:cs typeface="+mj-lt"/>
            </a:endParaRPr>
          </a:p>
          <a:p>
            <a:pPr marL="351790" indent="-342900">
              <a:buFont typeface="Arial" panose="020B0604020202020204" pitchFamily="34" charset="0"/>
              <a:buChar char="•"/>
            </a:pPr>
            <a:endParaRPr lang="en-US" sz="2400" dirty="0">
              <a:latin typeface="Segoe UI Light"/>
              <a:ea typeface="+mj-lt"/>
              <a:cs typeface="+mj-lt"/>
            </a:endParaRPr>
          </a:p>
          <a:p>
            <a:pPr marL="351790" indent="-342900">
              <a:buFont typeface="Arial" panose="020B0604020202020204" pitchFamily="34" charset="0"/>
              <a:buChar char="•"/>
            </a:pPr>
            <a:r>
              <a:rPr lang="en-US" sz="2400" b="1" dirty="0">
                <a:latin typeface="Segoe UI Light"/>
                <a:ea typeface="+mj-lt"/>
                <a:cs typeface="+mj-lt"/>
              </a:rPr>
              <a:t>Building SPFx solution with Azure Communication Services integration                                    </a:t>
            </a:r>
            <a:r>
              <a:rPr lang="en-US" sz="2400" dirty="0">
                <a:latin typeface="Segoe UI Light"/>
                <a:ea typeface="+mj-lt"/>
                <a:cs typeface="+mj-lt"/>
              </a:rPr>
              <a:t>– Hugo Bernier</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11" name="Picture 2">
            <a:extLst>
              <a:ext uri="{FF2B5EF4-FFF2-40B4-BE49-F238E27FC236}">
                <a16:creationId xmlns:a16="http://schemas.microsoft.com/office/drawing/2014/main" id="{47158F51-FAAD-4DE3-B803-9B850CB0571E}"/>
              </a:ext>
            </a:extLst>
          </p:cNvPr>
          <p:cNvPicPr>
            <a:picLocks noChangeAspect="1" noChangeArrowheads="1"/>
          </p:cNvPicPr>
          <p:nvPr/>
        </p:nvPicPr>
        <p:blipFill>
          <a:blip r:embed="rId5"/>
          <a:srcRect/>
          <a:stretch/>
        </p:blipFill>
        <p:spPr bwMode="auto">
          <a:xfrm>
            <a:off x="5813983" y="4632818"/>
            <a:ext cx="1335629" cy="1335629"/>
          </a:xfrm>
          <a:prstGeom prst="ellipse">
            <a:avLst/>
          </a:prstGeom>
          <a:ln>
            <a:noFill/>
          </a:ln>
          <a:effectLst>
            <a:softEdge rad="112500"/>
          </a:effectLst>
        </p:spPr>
      </p:pic>
      <p:pic>
        <p:nvPicPr>
          <p:cNvPr id="10" name="Picture 2">
            <a:extLst>
              <a:ext uri="{FF2B5EF4-FFF2-40B4-BE49-F238E27FC236}">
                <a16:creationId xmlns:a16="http://schemas.microsoft.com/office/drawing/2014/main" id="{15B0DB46-24E4-45EE-8E26-622D1FA3D4D0}"/>
              </a:ext>
            </a:extLst>
          </p:cNvPr>
          <p:cNvPicPr>
            <a:picLocks noChangeAspect="1" noChangeArrowheads="1"/>
          </p:cNvPicPr>
          <p:nvPr/>
        </p:nvPicPr>
        <p:blipFill>
          <a:blip r:embed="rId6"/>
          <a:srcRect/>
          <a:stretch/>
        </p:blipFill>
        <p:spPr bwMode="auto">
          <a:xfrm>
            <a:off x="5735926" y="3014662"/>
            <a:ext cx="1413686" cy="1413686"/>
          </a:xfrm>
          <a:prstGeom prst="ellipse">
            <a:avLst/>
          </a:prstGeom>
          <a:ln>
            <a:noFill/>
          </a:ln>
          <a:effectLst>
            <a:softEdge rad="112500"/>
          </a:effec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C921A8-7688-5B47-C20C-2F9A981CF403}"/>
              </a:ext>
            </a:extLst>
          </p:cNvPr>
          <p:cNvSpPr>
            <a:spLocks noGrp="1"/>
          </p:cNvSpPr>
          <p:nvPr>
            <p:ph type="title"/>
          </p:nvPr>
        </p:nvSpPr>
        <p:spPr>
          <a:xfrm>
            <a:off x="1444851" y="2582862"/>
            <a:ext cx="8229599" cy="1828800"/>
          </a:xfrm>
        </p:spPr>
        <p:txBody>
          <a:bodyPr anchor="ctr"/>
          <a:lstStyle/>
          <a:p>
            <a:r>
              <a:rPr lang="en-US" sz="8800"/>
              <a:t>Thank you!</a:t>
            </a:r>
          </a:p>
        </p:txBody>
      </p:sp>
    </p:spTree>
    <p:extLst>
      <p:ext uri="{BB962C8B-B14F-4D97-AF65-F5344CB8AC3E}">
        <p14:creationId xmlns:p14="http://schemas.microsoft.com/office/powerpoint/2010/main" val="62498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96093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750">
                <a:latin typeface="Segoe UI"/>
                <a:cs typeface="Segoe UI Semibold"/>
              </a:rPr>
              <a:t>Next Viva Connections &amp; SPFx call: </a:t>
            </a:r>
            <a:r>
              <a:rPr lang="en-US" sz="2750" b="1">
                <a:latin typeface="Segoe UI"/>
                <a:cs typeface="Segoe UI Semibold"/>
              </a:rPr>
              <a:t>September 22</a:t>
            </a:r>
            <a:r>
              <a:rPr lang="en-US" sz="2750" b="1" baseline="30000">
                <a:latin typeface="Segoe UI"/>
                <a:cs typeface="Segoe UI Semibold"/>
              </a:rPr>
              <a:t>nd</a:t>
            </a:r>
            <a:r>
              <a:rPr lang="en-US" sz="2750" b="1">
                <a:latin typeface="Segoe UI"/>
                <a:cs typeface="Segoe UI Semibold"/>
              </a:rPr>
              <a:t> at 07:00am PT</a:t>
            </a:r>
          </a:p>
          <a:p>
            <a:pPr marL="0" indent="0" algn="ctr">
              <a:buNone/>
            </a:pPr>
            <a:r>
              <a:rPr lang="en-US" sz="2000">
                <a:latin typeface="Segoe UI"/>
                <a:cs typeface="Segoe UI Semibold"/>
              </a:rPr>
              <a:t>Next M365 General Dev call: </a:t>
            </a:r>
            <a:r>
              <a:rPr lang="en-US" sz="2000" b="1">
                <a:latin typeface="Segoe UI"/>
                <a:cs typeface="Segoe UI"/>
              </a:rPr>
              <a:t>September</a:t>
            </a:r>
            <a:r>
              <a:rPr lang="en-US" sz="2000" b="1">
                <a:latin typeface="Segoe UI"/>
                <a:cs typeface="Segoe UI Semibold"/>
              </a:rPr>
              <a:t> 15</a:t>
            </a:r>
            <a:r>
              <a:rPr lang="en-US" sz="2000" b="1" baseline="30000">
                <a:latin typeface="Segoe UI"/>
                <a:cs typeface="Segoe UI Semibold"/>
              </a:rPr>
              <a:t>th</a:t>
            </a:r>
            <a:r>
              <a:rPr lang="en-US" sz="2000" b="1">
                <a:latin typeface="Segoe UI"/>
                <a:cs typeface="Segoe UI Semibold"/>
              </a:rPr>
              <a:t> at 07:00am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9A190FA0-2C74-4058-B2E6-B9485A2D976F}"/>
              </a:ext>
            </a:extLst>
          </p:cNvPr>
          <p:cNvSpPr/>
          <p:nvPr/>
        </p:nvSpPr>
        <p:spPr bwMode="auto">
          <a:xfrm>
            <a:off x="6752431" y="5644427"/>
            <a:ext cx="50800" cy="45719"/>
          </a:xfrm>
          <a:prstGeom prst="ellipse">
            <a:avLst/>
          </a:prstGeom>
          <a:solidFill>
            <a:srgbClr val="4729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Happy Retirement Dancing GIF - Happy Retirement Dancing Floss GIFs">
            <a:extLst>
              <a:ext uri="{FF2B5EF4-FFF2-40B4-BE49-F238E27FC236}">
                <a16:creationId xmlns:a16="http://schemas.microsoft.com/office/drawing/2014/main" id="{6D64D349-C251-B101-4139-29D0738CA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5185" y="2025650"/>
            <a:ext cx="20955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6857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35568"/>
          </a:xfrm>
        </p:spPr>
        <p:txBody>
          <a:bodyPr/>
          <a:lstStyle/>
          <a:p>
            <a:r>
              <a:rPr lang="en-US" sz="4400"/>
              <a:t>Opportunities to Participate in PnP SPFx / JS SIG </a:t>
            </a:r>
          </a:p>
        </p:txBody>
      </p:sp>
      <p:sp>
        <p:nvSpPr>
          <p:cNvPr id="20" name="Freeform 132"/>
          <p:cNvSpPr>
            <a:spLocks noChangeAspect="1" noEditPoints="1"/>
          </p:cNvSpPr>
          <p:nvPr/>
        </p:nvSpPr>
        <p:spPr bwMode="auto">
          <a:xfrm>
            <a:off x="740908" y="1731644"/>
            <a:ext cx="457200" cy="422276"/>
          </a:xfrm>
          <a:custGeom>
            <a:avLst/>
            <a:gdLst>
              <a:gd name="T0" fmla="*/ 62 w 122"/>
              <a:gd name="T1" fmla="*/ 47 h 110"/>
              <a:gd name="T2" fmla="*/ 62 w 122"/>
              <a:gd name="T3" fmla="*/ 26 h 110"/>
              <a:gd name="T4" fmla="*/ 68 w 122"/>
              <a:gd name="T5" fmla="*/ 22 h 110"/>
              <a:gd name="T6" fmla="*/ 68 w 122"/>
              <a:gd name="T7" fmla="*/ 51 h 110"/>
              <a:gd name="T8" fmla="*/ 62 w 122"/>
              <a:gd name="T9" fmla="*/ 47 h 110"/>
              <a:gd name="T10" fmla="*/ 84 w 122"/>
              <a:gd name="T11" fmla="*/ 61 h 110"/>
              <a:gd name="T12" fmla="*/ 83 w 122"/>
              <a:gd name="T13" fmla="*/ 11 h 110"/>
              <a:gd name="T14" fmla="*/ 77 w 122"/>
              <a:gd name="T15" fmla="*/ 16 h 110"/>
              <a:gd name="T16" fmla="*/ 77 w 122"/>
              <a:gd name="T17" fmla="*/ 57 h 110"/>
              <a:gd name="T18" fmla="*/ 84 w 122"/>
              <a:gd name="T19" fmla="*/ 61 h 110"/>
              <a:gd name="T20" fmla="*/ 83 w 122"/>
              <a:gd name="T21" fmla="*/ 85 h 110"/>
              <a:gd name="T22" fmla="*/ 93 w 122"/>
              <a:gd name="T23" fmla="*/ 85 h 110"/>
              <a:gd name="T24" fmla="*/ 93 w 122"/>
              <a:gd name="T25" fmla="*/ 93 h 110"/>
              <a:gd name="T26" fmla="*/ 64 w 122"/>
              <a:gd name="T27" fmla="*/ 93 h 110"/>
              <a:gd name="T28" fmla="*/ 47 w 122"/>
              <a:gd name="T29" fmla="*/ 110 h 110"/>
              <a:gd name="T30" fmla="*/ 29 w 122"/>
              <a:gd name="T31" fmla="*/ 93 h 110"/>
              <a:gd name="T32" fmla="*/ 0 w 122"/>
              <a:gd name="T33" fmla="*/ 93 h 110"/>
              <a:gd name="T34" fmla="*/ 0 w 122"/>
              <a:gd name="T35" fmla="*/ 85 h 110"/>
              <a:gd name="T36" fmla="*/ 9 w 122"/>
              <a:gd name="T37" fmla="*/ 85 h 110"/>
              <a:gd name="T38" fmla="*/ 9 w 122"/>
              <a:gd name="T39" fmla="*/ 40 h 110"/>
              <a:gd name="T40" fmla="*/ 29 w 122"/>
              <a:gd name="T41" fmla="*/ 6 h 110"/>
              <a:gd name="T42" fmla="*/ 69 w 122"/>
              <a:gd name="T43" fmla="*/ 9 h 110"/>
              <a:gd name="T44" fmla="*/ 65 w 122"/>
              <a:gd name="T45" fmla="*/ 15 h 110"/>
              <a:gd name="T46" fmla="*/ 33 w 122"/>
              <a:gd name="T47" fmla="*/ 13 h 110"/>
              <a:gd name="T48" fmla="*/ 17 w 122"/>
              <a:gd name="T49" fmla="*/ 40 h 110"/>
              <a:gd name="T50" fmla="*/ 17 w 122"/>
              <a:gd name="T51" fmla="*/ 85 h 110"/>
              <a:gd name="T52" fmla="*/ 75 w 122"/>
              <a:gd name="T53" fmla="*/ 85 h 110"/>
              <a:gd name="T54" fmla="*/ 75 w 122"/>
              <a:gd name="T55" fmla="*/ 66 h 110"/>
              <a:gd name="T56" fmla="*/ 83 w 122"/>
              <a:gd name="T57" fmla="*/ 66 h 110"/>
              <a:gd name="T58" fmla="*/ 83 w 122"/>
              <a:gd name="T59" fmla="*/ 85 h 110"/>
              <a:gd name="T60" fmla="*/ 56 w 122"/>
              <a:gd name="T61" fmla="*/ 93 h 110"/>
              <a:gd name="T62" fmla="*/ 37 w 122"/>
              <a:gd name="T63" fmla="*/ 93 h 110"/>
              <a:gd name="T64" fmla="*/ 47 w 122"/>
              <a:gd name="T65" fmla="*/ 102 h 110"/>
              <a:gd name="T66" fmla="*/ 56 w 122"/>
              <a:gd name="T67" fmla="*/ 93 h 110"/>
              <a:gd name="T68" fmla="*/ 99 w 122"/>
              <a:gd name="T69" fmla="*/ 1 h 110"/>
              <a:gd name="T70" fmla="*/ 92 w 122"/>
              <a:gd name="T71" fmla="*/ 6 h 110"/>
              <a:gd name="T72" fmla="*/ 92 w 122"/>
              <a:gd name="T73" fmla="*/ 67 h 110"/>
              <a:gd name="T74" fmla="*/ 99 w 122"/>
              <a:gd name="T75" fmla="*/ 72 h 110"/>
              <a:gd name="T76" fmla="*/ 99 w 122"/>
              <a:gd name="T77" fmla="*/ 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0">
                <a:moveTo>
                  <a:pt x="62" y="47"/>
                </a:moveTo>
                <a:cubicBezTo>
                  <a:pt x="69" y="36"/>
                  <a:pt x="62" y="27"/>
                  <a:pt x="62" y="26"/>
                </a:cubicBezTo>
                <a:cubicBezTo>
                  <a:pt x="68" y="22"/>
                  <a:pt x="68" y="22"/>
                  <a:pt x="68" y="22"/>
                </a:cubicBezTo>
                <a:cubicBezTo>
                  <a:pt x="69" y="22"/>
                  <a:pt x="79" y="36"/>
                  <a:pt x="68" y="51"/>
                </a:cubicBezTo>
                <a:lnTo>
                  <a:pt x="62" y="47"/>
                </a:lnTo>
                <a:close/>
                <a:moveTo>
                  <a:pt x="84" y="61"/>
                </a:moveTo>
                <a:cubicBezTo>
                  <a:pt x="100" y="35"/>
                  <a:pt x="84" y="12"/>
                  <a:pt x="83" y="11"/>
                </a:cubicBezTo>
                <a:cubicBezTo>
                  <a:pt x="77" y="16"/>
                  <a:pt x="77" y="16"/>
                  <a:pt x="77" y="16"/>
                </a:cubicBezTo>
                <a:cubicBezTo>
                  <a:pt x="78" y="17"/>
                  <a:pt x="90" y="35"/>
                  <a:pt x="77" y="57"/>
                </a:cubicBezTo>
                <a:lnTo>
                  <a:pt x="84" y="61"/>
                </a:lnTo>
                <a:close/>
                <a:moveTo>
                  <a:pt x="83" y="85"/>
                </a:moveTo>
                <a:cubicBezTo>
                  <a:pt x="93" y="85"/>
                  <a:pt x="93" y="85"/>
                  <a:pt x="93" y="85"/>
                </a:cubicBezTo>
                <a:cubicBezTo>
                  <a:pt x="93" y="93"/>
                  <a:pt x="93" y="93"/>
                  <a:pt x="93" y="93"/>
                </a:cubicBezTo>
                <a:cubicBezTo>
                  <a:pt x="64" y="93"/>
                  <a:pt x="64" y="93"/>
                  <a:pt x="64" y="93"/>
                </a:cubicBezTo>
                <a:cubicBezTo>
                  <a:pt x="64" y="103"/>
                  <a:pt x="56" y="110"/>
                  <a:pt x="47" y="110"/>
                </a:cubicBezTo>
                <a:cubicBezTo>
                  <a:pt x="37" y="110"/>
                  <a:pt x="29" y="103"/>
                  <a:pt x="29" y="93"/>
                </a:cubicBezTo>
                <a:cubicBezTo>
                  <a:pt x="0" y="93"/>
                  <a:pt x="0" y="93"/>
                  <a:pt x="0" y="93"/>
                </a:cubicBezTo>
                <a:cubicBezTo>
                  <a:pt x="0" y="85"/>
                  <a:pt x="0" y="85"/>
                  <a:pt x="0" y="85"/>
                </a:cubicBezTo>
                <a:cubicBezTo>
                  <a:pt x="9" y="85"/>
                  <a:pt x="9" y="85"/>
                  <a:pt x="9" y="85"/>
                </a:cubicBezTo>
                <a:cubicBezTo>
                  <a:pt x="9" y="40"/>
                  <a:pt x="9" y="40"/>
                  <a:pt x="9" y="40"/>
                </a:cubicBezTo>
                <a:cubicBezTo>
                  <a:pt x="10" y="26"/>
                  <a:pt x="17" y="13"/>
                  <a:pt x="29" y="6"/>
                </a:cubicBezTo>
                <a:cubicBezTo>
                  <a:pt x="41" y="0"/>
                  <a:pt x="55" y="0"/>
                  <a:pt x="69" y="9"/>
                </a:cubicBezTo>
                <a:cubicBezTo>
                  <a:pt x="65" y="15"/>
                  <a:pt x="65" y="15"/>
                  <a:pt x="65" y="15"/>
                </a:cubicBezTo>
                <a:cubicBezTo>
                  <a:pt x="54" y="9"/>
                  <a:pt x="42" y="8"/>
                  <a:pt x="33" y="13"/>
                </a:cubicBezTo>
                <a:cubicBezTo>
                  <a:pt x="24" y="19"/>
                  <a:pt x="17" y="29"/>
                  <a:pt x="17" y="40"/>
                </a:cubicBezTo>
                <a:cubicBezTo>
                  <a:pt x="17" y="85"/>
                  <a:pt x="17" y="85"/>
                  <a:pt x="17" y="85"/>
                </a:cubicBezTo>
                <a:cubicBezTo>
                  <a:pt x="75" y="85"/>
                  <a:pt x="75" y="85"/>
                  <a:pt x="75" y="85"/>
                </a:cubicBezTo>
                <a:cubicBezTo>
                  <a:pt x="75" y="66"/>
                  <a:pt x="75" y="66"/>
                  <a:pt x="75" y="66"/>
                </a:cubicBezTo>
                <a:cubicBezTo>
                  <a:pt x="83" y="66"/>
                  <a:pt x="83" y="66"/>
                  <a:pt x="83" y="66"/>
                </a:cubicBezTo>
                <a:lnTo>
                  <a:pt x="83" y="85"/>
                </a:lnTo>
                <a:close/>
                <a:moveTo>
                  <a:pt x="56" y="93"/>
                </a:moveTo>
                <a:cubicBezTo>
                  <a:pt x="37" y="93"/>
                  <a:pt x="37" y="93"/>
                  <a:pt x="37" y="93"/>
                </a:cubicBezTo>
                <a:cubicBezTo>
                  <a:pt x="37" y="98"/>
                  <a:pt x="41" y="102"/>
                  <a:pt x="47" y="102"/>
                </a:cubicBezTo>
                <a:cubicBezTo>
                  <a:pt x="52" y="102"/>
                  <a:pt x="56" y="98"/>
                  <a:pt x="56" y="93"/>
                </a:cubicBezTo>
                <a:close/>
                <a:moveTo>
                  <a:pt x="99" y="1"/>
                </a:moveTo>
                <a:cubicBezTo>
                  <a:pt x="92" y="6"/>
                  <a:pt x="92" y="6"/>
                  <a:pt x="92" y="6"/>
                </a:cubicBezTo>
                <a:cubicBezTo>
                  <a:pt x="93" y="7"/>
                  <a:pt x="112" y="36"/>
                  <a:pt x="92" y="67"/>
                </a:cubicBezTo>
                <a:cubicBezTo>
                  <a:pt x="99" y="72"/>
                  <a:pt x="99" y="72"/>
                  <a:pt x="99" y="72"/>
                </a:cubicBezTo>
                <a:cubicBezTo>
                  <a:pt x="122" y="35"/>
                  <a:pt x="99" y="2"/>
                  <a:pt x="99" y="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nvGrpSpPr>
          <p:cNvPr id="7" name="Group 6">
            <a:extLst>
              <a:ext uri="{FF2B5EF4-FFF2-40B4-BE49-F238E27FC236}">
                <a16:creationId xmlns:a16="http://schemas.microsoft.com/office/drawing/2014/main" id="{EBAE28E7-B5F6-45FB-B675-7C2E5D3CB17E}"/>
              </a:ext>
            </a:extLst>
          </p:cNvPr>
          <p:cNvGrpSpPr/>
          <p:nvPr/>
        </p:nvGrpSpPr>
        <p:grpSpPr>
          <a:xfrm>
            <a:off x="3461163" y="2672715"/>
            <a:ext cx="2500233" cy="1324264"/>
            <a:chOff x="3571100" y="2702791"/>
            <a:chExt cx="2500233" cy="1081400"/>
          </a:xfrm>
        </p:grpSpPr>
        <p:sp>
          <p:nvSpPr>
            <p:cNvPr id="19" name="Rectangle 18"/>
            <p:cNvSpPr/>
            <p:nvPr/>
          </p:nvSpPr>
          <p:spPr bwMode="auto">
            <a:xfrm>
              <a:off x="3736655" y="2702791"/>
              <a:ext cx="2334678" cy="108140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a:t>
              </a:r>
              <a:r>
                <a:rPr lang="en-US" sz="2400" err="1">
                  <a:solidFill>
                    <a:schemeClr val="bg1"/>
                  </a:solidFill>
                </a:rPr>
                <a:t>pnp</a:t>
              </a:r>
              <a:r>
                <a:rPr lang="en-US" sz="2400">
                  <a:solidFill>
                    <a:schemeClr val="bg1"/>
                  </a:solidFill>
                </a:rPr>
                <a:t> Demo</a:t>
              </a:r>
            </a:p>
          </p:txBody>
        </p:sp>
        <p:sp>
          <p:nvSpPr>
            <p:cNvPr id="13" name="Rectangle 12">
              <a:extLst>
                <a:ext uri="{FF2B5EF4-FFF2-40B4-BE49-F238E27FC236}">
                  <a16:creationId xmlns:a16="http://schemas.microsoft.com/office/drawing/2014/main" id="{9272E7C8-1068-4D9C-83A3-8B69357DC60F}"/>
                </a:ext>
              </a:extLst>
            </p:cNvPr>
            <p:cNvSpPr/>
            <p:nvPr/>
          </p:nvSpPr>
          <p:spPr bwMode="auto">
            <a:xfrm>
              <a:off x="3571100" y="2702791"/>
              <a:ext cx="165555" cy="1081400"/>
            </a:xfrm>
            <a:prstGeom prst="rect">
              <a:avLst/>
            </a:prstGeom>
            <a:solidFill>
              <a:schemeClr val="accent3">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6" name="Group 5">
            <a:extLst>
              <a:ext uri="{FF2B5EF4-FFF2-40B4-BE49-F238E27FC236}">
                <a16:creationId xmlns:a16="http://schemas.microsoft.com/office/drawing/2014/main" id="{F10E3DC2-3E4F-4853-89DB-CC0D24E61E1C}"/>
              </a:ext>
            </a:extLst>
          </p:cNvPr>
          <p:cNvGrpSpPr/>
          <p:nvPr/>
        </p:nvGrpSpPr>
        <p:grpSpPr>
          <a:xfrm>
            <a:off x="6242936" y="2672715"/>
            <a:ext cx="2507755" cy="1324264"/>
            <a:chOff x="6352873" y="2702791"/>
            <a:chExt cx="2507755" cy="1081400"/>
          </a:xfrm>
        </p:grpSpPr>
        <p:sp>
          <p:nvSpPr>
            <p:cNvPr id="17" name="Rectangle 16"/>
            <p:cNvSpPr/>
            <p:nvPr/>
          </p:nvSpPr>
          <p:spPr bwMode="auto">
            <a:xfrm>
              <a:off x="6518428" y="2702791"/>
              <a:ext cx="2342200" cy="10814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gradFill>
                    <a:gsLst>
                      <a:gs pos="0">
                        <a:srgbClr val="FFFFFF"/>
                      </a:gs>
                      <a:gs pos="100000">
                        <a:srgbClr val="FFFFFF"/>
                      </a:gs>
                    </a:gsLst>
                    <a:lin ang="5400000" scaled="0"/>
                  </a:gradFill>
                </a:rPr>
                <a:t>Contribute on GitHub</a:t>
              </a:r>
            </a:p>
          </p:txBody>
        </p:sp>
        <p:sp>
          <p:nvSpPr>
            <p:cNvPr id="14" name="Rectangle 13">
              <a:extLst>
                <a:ext uri="{FF2B5EF4-FFF2-40B4-BE49-F238E27FC236}">
                  <a16:creationId xmlns:a16="http://schemas.microsoft.com/office/drawing/2014/main" id="{D47E70ED-6EC7-4D56-BB23-1F1874491747}"/>
                </a:ext>
              </a:extLst>
            </p:cNvPr>
            <p:cNvSpPr/>
            <p:nvPr/>
          </p:nvSpPr>
          <p:spPr bwMode="auto">
            <a:xfrm>
              <a:off x="6352873" y="2702791"/>
              <a:ext cx="165555" cy="1081400"/>
            </a:xfrm>
            <a:prstGeom prst="rect">
              <a:avLst/>
            </a:prstGeom>
            <a:solidFill>
              <a:schemeClr val="accent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5" name="Group 4">
            <a:extLst>
              <a:ext uri="{FF2B5EF4-FFF2-40B4-BE49-F238E27FC236}">
                <a16:creationId xmlns:a16="http://schemas.microsoft.com/office/drawing/2014/main" id="{2D05BE53-CAB3-4E6D-80D0-41AD8BB9F549}"/>
              </a:ext>
            </a:extLst>
          </p:cNvPr>
          <p:cNvGrpSpPr/>
          <p:nvPr/>
        </p:nvGrpSpPr>
        <p:grpSpPr>
          <a:xfrm>
            <a:off x="9032231" y="2672715"/>
            <a:ext cx="2507755" cy="1324264"/>
            <a:chOff x="9142168" y="2702791"/>
            <a:chExt cx="2507755" cy="1081400"/>
          </a:xfrm>
        </p:grpSpPr>
        <p:sp>
          <p:nvSpPr>
            <p:cNvPr id="24" name="Rectangle 23"/>
            <p:cNvSpPr/>
            <p:nvPr/>
          </p:nvSpPr>
          <p:spPr bwMode="auto">
            <a:xfrm>
              <a:off x="9307723" y="2702791"/>
              <a:ext cx="2342200" cy="10814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1"/>
                  </a:solidFill>
                </a:rPr>
                <a:t>Provide Feedback</a:t>
              </a:r>
            </a:p>
          </p:txBody>
        </p:sp>
        <p:sp>
          <p:nvSpPr>
            <p:cNvPr id="15" name="Rectangle 14">
              <a:extLst>
                <a:ext uri="{FF2B5EF4-FFF2-40B4-BE49-F238E27FC236}">
                  <a16:creationId xmlns:a16="http://schemas.microsoft.com/office/drawing/2014/main" id="{3A344AFE-64D5-4BF1-8AA5-938BD11966D0}"/>
                </a:ext>
              </a:extLst>
            </p:cNvPr>
            <p:cNvSpPr/>
            <p:nvPr/>
          </p:nvSpPr>
          <p:spPr bwMode="auto">
            <a:xfrm>
              <a:off x="9142168" y="2702791"/>
              <a:ext cx="165555" cy="1081400"/>
            </a:xfrm>
            <a:prstGeom prst="rect">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grpSp>
        <p:nvGrpSpPr>
          <p:cNvPr id="23" name="Group 22">
            <a:extLst>
              <a:ext uri="{FF2B5EF4-FFF2-40B4-BE49-F238E27FC236}">
                <a16:creationId xmlns:a16="http://schemas.microsoft.com/office/drawing/2014/main" id="{8F5C6204-C7D3-424B-BC0A-5960C54DC36E}"/>
              </a:ext>
            </a:extLst>
          </p:cNvPr>
          <p:cNvGrpSpPr/>
          <p:nvPr/>
        </p:nvGrpSpPr>
        <p:grpSpPr>
          <a:xfrm>
            <a:off x="679390" y="2672715"/>
            <a:ext cx="2500233" cy="1324264"/>
            <a:chOff x="3571100" y="2702791"/>
            <a:chExt cx="2500233" cy="1081400"/>
          </a:xfrm>
          <a:solidFill>
            <a:srgbClr val="359295"/>
          </a:solidFill>
        </p:grpSpPr>
        <p:sp>
          <p:nvSpPr>
            <p:cNvPr id="25" name="Rectangle 24">
              <a:extLst>
                <a:ext uri="{FF2B5EF4-FFF2-40B4-BE49-F238E27FC236}">
                  <a16:creationId xmlns:a16="http://schemas.microsoft.com/office/drawing/2014/main" id="{A4BCD70E-C208-46B6-AB6B-5B97909491E8}"/>
                </a:ext>
              </a:extLst>
            </p:cNvPr>
            <p:cNvSpPr/>
            <p:nvPr/>
          </p:nvSpPr>
          <p:spPr bwMode="auto">
            <a:xfrm>
              <a:off x="3736655" y="2702791"/>
              <a:ext cx="2334678" cy="108140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a:solidFill>
                    <a:schemeClr val="bg2"/>
                  </a:solidFill>
                </a:rPr>
                <a:t>SPFx Demo</a:t>
              </a:r>
            </a:p>
          </p:txBody>
        </p:sp>
        <p:sp>
          <p:nvSpPr>
            <p:cNvPr id="26" name="Rectangle 25">
              <a:extLst>
                <a:ext uri="{FF2B5EF4-FFF2-40B4-BE49-F238E27FC236}">
                  <a16:creationId xmlns:a16="http://schemas.microsoft.com/office/drawing/2014/main" id="{8188ED7F-985B-4FB6-8F4E-8E1CEF7CB20E}"/>
                </a:ext>
              </a:extLst>
            </p:cNvPr>
            <p:cNvSpPr/>
            <p:nvPr/>
          </p:nvSpPr>
          <p:spPr bwMode="auto">
            <a:xfrm>
              <a:off x="3571100" y="2702791"/>
              <a:ext cx="165555" cy="1081400"/>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ndParaRPr>
            </a:p>
          </p:txBody>
        </p:sp>
      </p:grpSp>
      <p:sp>
        <p:nvSpPr>
          <p:cNvPr id="27" name="Rectangle 26">
            <a:extLst>
              <a:ext uri="{FF2B5EF4-FFF2-40B4-BE49-F238E27FC236}">
                <a16:creationId xmlns:a16="http://schemas.microsoft.com/office/drawing/2014/main" id="{830CF741-8F6E-4EE3-871E-3AAD0D3BC607}"/>
              </a:ext>
            </a:extLst>
          </p:cNvPr>
          <p:cNvSpPr/>
          <p:nvPr/>
        </p:nvSpPr>
        <p:spPr bwMode="auto">
          <a:xfrm>
            <a:off x="3461163"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err="1">
                <a:solidFill>
                  <a:schemeClr val="bg1">
                    <a:lumMod val="10000"/>
                  </a:schemeClr>
                </a:solidFill>
                <a:cs typeface="Segoe UI"/>
              </a:rPr>
              <a:t>PnPjs</a:t>
            </a:r>
            <a:endParaRPr lang="en-US" sz="1200">
              <a:solidFill>
                <a:schemeClr val="bg1">
                  <a:lumMod val="10000"/>
                </a:schemeClr>
              </a:solidFill>
              <a:cs typeface="Segoe UI"/>
            </a:endParaRP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CLI for Microsoft 365</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Reusable Controls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a:rPr>
              <a:t>SPFx Community Yeoman</a:t>
            </a:r>
          </a:p>
        </p:txBody>
      </p:sp>
      <p:sp>
        <p:nvSpPr>
          <p:cNvPr id="28" name="Rectangle 27">
            <a:extLst>
              <a:ext uri="{FF2B5EF4-FFF2-40B4-BE49-F238E27FC236}">
                <a16:creationId xmlns:a16="http://schemas.microsoft.com/office/drawing/2014/main" id="{243D2E2C-A15E-402B-9AE3-A2164773E1D8}"/>
              </a:ext>
            </a:extLst>
          </p:cNvPr>
          <p:cNvSpPr/>
          <p:nvPr/>
        </p:nvSpPr>
        <p:spPr bwMode="auto">
          <a:xfrm>
            <a:off x="6250458" y="3996979"/>
            <a:ext cx="2500234"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Report Issues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Submit Pull Requests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Help with issues/questions</a:t>
            </a:r>
          </a:p>
        </p:txBody>
      </p:sp>
      <p:sp>
        <p:nvSpPr>
          <p:cNvPr id="29" name="Rectangle 28">
            <a:extLst>
              <a:ext uri="{FF2B5EF4-FFF2-40B4-BE49-F238E27FC236}">
                <a16:creationId xmlns:a16="http://schemas.microsoft.com/office/drawing/2014/main" id="{0BBDBF99-47C0-4AE2-B60A-BF9C23869128}"/>
              </a:ext>
            </a:extLst>
          </p:cNvPr>
          <p:cNvSpPr/>
          <p:nvPr/>
        </p:nvSpPr>
        <p:spPr bwMode="auto">
          <a:xfrm>
            <a:off x="9032231" y="3996979"/>
            <a:ext cx="2507755"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How are the calls?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Documentation needs?</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Where can we help?</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cs typeface="Segoe UI" pitchFamily="34" charset="0"/>
              </a:rPr>
              <a:t>Positive is OK too!</a:t>
            </a:r>
          </a:p>
        </p:txBody>
      </p:sp>
      <p:sp>
        <p:nvSpPr>
          <p:cNvPr id="21" name="Callout: Line with Border and Accent Bar 20">
            <a:extLst>
              <a:ext uri="{FF2B5EF4-FFF2-40B4-BE49-F238E27FC236}">
                <a16:creationId xmlns:a16="http://schemas.microsoft.com/office/drawing/2014/main" id="{A9218E92-AC29-440F-AC78-304ECBE65EAC}"/>
              </a:ext>
            </a:extLst>
          </p:cNvPr>
          <p:cNvSpPr/>
          <p:nvPr/>
        </p:nvSpPr>
        <p:spPr bwMode="auto">
          <a:xfrm>
            <a:off x="3825318" y="5439241"/>
            <a:ext cx="3209125" cy="1064516"/>
          </a:xfrm>
          <a:prstGeom prst="accentBorderCallout1">
            <a:avLst>
              <a:gd name="adj1" fmla="val 18750"/>
              <a:gd name="adj2" fmla="val -8333"/>
              <a:gd name="adj3" fmla="val -132427"/>
              <a:gd name="adj4" fmla="val -49779"/>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bg1">
                    <a:lumMod val="25000"/>
                  </a:schemeClr>
                </a:solidFill>
                <a:ea typeface="Segoe UI" pitchFamily="34" charset="0"/>
                <a:cs typeface="Segoe UI" pitchFamily="34" charset="0"/>
              </a:rPr>
              <a:t>Great opportunity to get visibility for you or your company. Demo sample or explain how you extend or customize SharePoint Online with live demo in your projects. Reach out to team for volunteering.</a:t>
            </a:r>
          </a:p>
        </p:txBody>
      </p:sp>
      <p:sp>
        <p:nvSpPr>
          <p:cNvPr id="22" name="TextBox 2">
            <a:extLst>
              <a:ext uri="{FF2B5EF4-FFF2-40B4-BE49-F238E27FC236}">
                <a16:creationId xmlns:a16="http://schemas.microsoft.com/office/drawing/2014/main" id="{FBDE938A-A5AA-400B-9868-3C1F79C721EC}"/>
              </a:ext>
            </a:extLst>
          </p:cNvPr>
          <p:cNvSpPr txBox="1"/>
          <p:nvPr/>
        </p:nvSpPr>
        <p:spPr>
          <a:xfrm>
            <a:off x="7273535" y="5669500"/>
            <a:ext cx="4424925" cy="646331"/>
          </a:xfrm>
          <a:prstGeom prst="rect">
            <a:avLst/>
          </a:prstGeom>
          <a:noFill/>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l"/>
            <a:r>
              <a:rPr lang="en-US" b="0" i="0">
                <a:effectLst/>
                <a:latin typeface="Segoe UI"/>
                <a:cs typeface="Segoe UI"/>
              </a:rPr>
              <a:t>Request a demo spot on the call</a:t>
            </a:r>
          </a:p>
          <a:p>
            <a:pPr algn="l"/>
            <a:r>
              <a:rPr lang="en-US" b="0" i="0">
                <a:solidFill>
                  <a:schemeClr val="accent1"/>
                </a:solidFill>
                <a:effectLst/>
                <a:latin typeface="Segoe UI"/>
                <a:cs typeface="Segoe UI"/>
              </a:rPr>
              <a:t>https://aka.ms/m365pnp/request/demo</a:t>
            </a:r>
          </a:p>
        </p:txBody>
      </p:sp>
      <p:sp>
        <p:nvSpPr>
          <p:cNvPr id="9" name="Rectangle 8">
            <a:extLst>
              <a:ext uri="{FF2B5EF4-FFF2-40B4-BE49-F238E27FC236}">
                <a16:creationId xmlns:a16="http://schemas.microsoft.com/office/drawing/2014/main" id="{465D1878-D027-41B8-9CB6-29CCEA5C5068}"/>
              </a:ext>
            </a:extLst>
          </p:cNvPr>
          <p:cNvSpPr/>
          <p:nvPr/>
        </p:nvSpPr>
        <p:spPr bwMode="auto">
          <a:xfrm>
            <a:off x="679390" y="3996979"/>
            <a:ext cx="2500233" cy="113458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Web Part</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Application Customizer</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Provisioning</a:t>
            </a:r>
          </a:p>
          <a:p>
            <a:pPr marL="285750" indent="-285750" defTabSz="951028" fontAlgn="base">
              <a:lnSpc>
                <a:spcPct val="90000"/>
              </a:lnSpc>
              <a:spcBef>
                <a:spcPct val="0"/>
              </a:spcBef>
              <a:spcAft>
                <a:spcPct val="0"/>
              </a:spcAft>
              <a:buFont typeface="Arial" panose="020B0604020202020204" pitchFamily="34" charset="0"/>
              <a:buChar char="•"/>
            </a:pPr>
            <a:r>
              <a:rPr lang="en-US" sz="1200">
                <a:solidFill>
                  <a:schemeClr val="bg1">
                    <a:lumMod val="10000"/>
                  </a:schemeClr>
                </a:solidFill>
                <a:ea typeface="Segoe UI" pitchFamily="34" charset="0"/>
                <a:cs typeface="Segoe UI" pitchFamily="34" charset="0"/>
              </a:rPr>
              <a:t>Anything you create!</a:t>
            </a: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a:p>
            <a:pPr marL="285750" indent="-285750" defTabSz="951028" fontAlgn="base">
              <a:lnSpc>
                <a:spcPct val="90000"/>
              </a:lnSpc>
              <a:spcBef>
                <a:spcPct val="0"/>
              </a:spcBef>
              <a:spcAft>
                <a:spcPct val="0"/>
              </a:spcAft>
              <a:buFont typeface="Arial" panose="020B0604020202020204" pitchFamily="34" charset="0"/>
              <a:buChar char="•"/>
            </a:pPr>
            <a:endParaRPr lang="en-US" sz="1200">
              <a:solidFill>
                <a:schemeClr val="bg1">
                  <a:lumMod val="10000"/>
                </a:schemeClr>
              </a:solidFill>
              <a:ea typeface="Segoe UI" pitchFamily="34" charset="0"/>
              <a:cs typeface="Segoe UI" pitchFamily="34" charset="0"/>
            </a:endParaRPr>
          </a:p>
        </p:txBody>
      </p:sp>
    </p:spTree>
    <p:extLst>
      <p:ext uri="{BB962C8B-B14F-4D97-AF65-F5344CB8AC3E}">
        <p14:creationId xmlns:p14="http://schemas.microsoft.com/office/powerpoint/2010/main" val="364398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5277138"/>
            <a:chOff x="5094709" y="1370796"/>
            <a:chExt cx="2235110" cy="5277138"/>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5277138"/>
              <a:chOff x="2646798" y="1541408"/>
              <a:chExt cx="2235110" cy="5277138"/>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github.com/OneDrive</a:t>
                </a:r>
              </a:p>
              <a:p>
                <a:pPr algn="ctr">
                  <a:lnSpc>
                    <a:spcPct val="90000"/>
                  </a:lnSpc>
                  <a:spcAft>
                    <a:spcPts val="600"/>
                  </a:spcAft>
                </a:pP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4" cy="4075027"/>
            <a:chOff x="9956370" y="1471029"/>
            <a:chExt cx="2549364"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4"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pic>
          <p:nvPicPr>
            <p:cNvPr id="41" name="Picture 40">
              <a:extLst>
                <a:ext uri="{FF2B5EF4-FFF2-40B4-BE49-F238E27FC236}">
                  <a16:creationId xmlns:a16="http://schemas.microsoft.com/office/drawing/2014/main" id="{28D6564B-B85F-4A55-A50C-6695FBB9A7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152564" y="2769778"/>
              <a:ext cx="2108487" cy="1438250"/>
            </a:xfrm>
            <a:prstGeom prst="rect">
              <a:avLst/>
            </a:prstGeom>
            <a:ln>
              <a:solidFill>
                <a:schemeClr val="tx1">
                  <a:lumMod val="10000"/>
                  <a:lumOff val="90000"/>
                </a:schemeClr>
              </a:solidFill>
            </a:ln>
          </p:spPr>
        </p:pic>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511611"/>
            <a:chOff x="7346655" y="1092789"/>
            <a:chExt cx="2625258" cy="5511611"/>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511611"/>
              <a:chOff x="7354308" y="1471029"/>
              <a:chExt cx="2625258" cy="5511611"/>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920483"/>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cs typeface="Segoe UI"/>
                  </a:rPr>
                  <a:t>aka.ms/</a:t>
                </a:r>
                <a:r>
                  <a:rPr lang="en-US" sz="1200" err="1">
                    <a:solidFill>
                      <a:schemeClr val="bg1">
                        <a:lumMod val="50000"/>
                      </a:schemeClr>
                    </a:solidFill>
                    <a:cs typeface="Segoe UI"/>
                  </a:rPr>
                  <a:t>spfx</a:t>
                </a:r>
                <a:r>
                  <a:rPr lang="en-US" sz="1200">
                    <a:solidFill>
                      <a:schemeClr val="bg1">
                        <a:lumMod val="50000"/>
                      </a:schemeClr>
                    </a:solidFill>
                    <a:cs typeface="Segoe UI"/>
                  </a:rPr>
                  <a:t>-aces</a:t>
                </a: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endParaRPr lang="en-US" sz="1200">
                  <a:solidFill>
                    <a:schemeClr val="bg1">
                      <a:lumMod val="50000"/>
                    </a:schemeClr>
                  </a:solidFill>
                  <a:cs typeface="Segoe UI"/>
                </a:endParaRP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endParaRPr lang="en-US" sz="1200">
                  <a:solidFill>
                    <a:schemeClr val="bg1">
                      <a:lumMod val="50000"/>
                    </a:schemeClr>
                  </a:solidFill>
                  <a:cs typeface="Segoe UI"/>
                </a:endParaRP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
        <p:nvSpPr>
          <p:cNvPr id="37" name="Rectangle 36">
            <a:extLst>
              <a:ext uri="{FF2B5EF4-FFF2-40B4-BE49-F238E27FC236}">
                <a16:creationId xmlns:a16="http://schemas.microsoft.com/office/drawing/2014/main" id="{16C905B3-288B-4E16-AD88-8F8DF8A03CB4}"/>
              </a:ext>
            </a:extLst>
          </p:cNvPr>
          <p:cNvSpPr/>
          <p:nvPr/>
        </p:nvSpPr>
        <p:spPr bwMode="auto">
          <a:xfrm>
            <a:off x="11221865" y="8932562"/>
            <a:ext cx="2108488" cy="1140352"/>
          </a:xfrm>
          <a:prstGeom prst="rect">
            <a:avLst/>
          </a:prstGeom>
          <a:solidFill>
            <a:schemeClr val="accent4"/>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One URL to rule them all… </a:t>
            </a: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49702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00">
                <a:gradFill>
                  <a:gsLst>
                    <a:gs pos="2917">
                      <a:schemeClr val="tx1"/>
                    </a:gs>
                    <a:gs pos="30000">
                      <a:schemeClr val="tx1"/>
                    </a:gs>
                  </a:gsLst>
                  <a:lin ang="5400000" scaled="0"/>
                </a:gradFill>
              </a:rPr>
              <a:t>Microsoft 365 platform (weekly)	</a:t>
            </a:r>
            <a:r>
              <a:rPr lang="en-US" sz="2400">
                <a:solidFill>
                  <a:schemeClr val="accent1"/>
                </a:solidFill>
                <a:hlinkClick r:id="rId3">
                  <a:extLst>
                    <a:ext uri="{A12FA001-AC4F-418D-AE19-62706E023703}">
                      <ahyp:hlinkClr xmlns:ahyp="http://schemas.microsoft.com/office/drawing/2018/hyperlinkcolor" val="tx"/>
                    </a:ext>
                  </a:extLst>
                </a:hlinkClick>
              </a:rPr>
              <a:t>https://aka.ms/m365-dev-call</a:t>
            </a:r>
            <a:r>
              <a:rPr lang="en-US" sz="2400">
                <a:solidFill>
                  <a:schemeClr val="accent1"/>
                </a:solidFill>
              </a:rPr>
              <a:t> </a:t>
            </a:r>
            <a:endParaRPr lang="en-US" sz="2448">
              <a:solidFill>
                <a:schemeClr val="accent1"/>
              </a:solidFill>
            </a:endParaRP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a:t>
            </a:r>
            <a:r>
              <a:rPr lang="en-US" sz="1600" b="1">
                <a:solidFill>
                  <a:schemeClr val="tx2"/>
                </a:solidFill>
              </a:rPr>
              <a:t>on a summer break </a:t>
            </a:r>
            <a:r>
              <a:rPr lang="en-US" sz="1600">
                <a:solidFill>
                  <a:schemeClr val="tx2"/>
                </a:solidFill>
              </a:rPr>
              <a:t>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 – back on 6</a:t>
            </a:r>
            <a:r>
              <a:rPr lang="en-US" sz="1600" baseline="30000">
                <a:solidFill>
                  <a:schemeClr val="tx2"/>
                </a:solidFill>
              </a:rPr>
              <a:t>th</a:t>
            </a:r>
            <a:r>
              <a:rPr lang="en-US" sz="1600">
                <a:solidFill>
                  <a:schemeClr val="tx2"/>
                </a:solidFill>
              </a:rPr>
              <a:t> of September)</a:t>
            </a:r>
            <a:endParaRPr lang="en-US" sz="1600">
              <a:solidFill>
                <a:schemeClr val="tx2"/>
              </a:solidFill>
              <a:cs typeface="Segoe UI"/>
            </a:endParaRP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00">
                <a:gradFill>
                  <a:gsLst>
                    <a:gs pos="2917">
                      <a:schemeClr val="tx1"/>
                    </a:gs>
                    <a:gs pos="30000">
                      <a:schemeClr val="tx1"/>
                    </a:gs>
                  </a:gsLst>
                  <a:lin ang="5400000" scaled="0"/>
                </a:gradFill>
              </a:rPr>
              <a:t>Adaptive Cards			</a:t>
            </a:r>
            <a:r>
              <a:rPr lang="en-US" sz="2400">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00">
                <a:gradFill>
                  <a:gsLst>
                    <a:gs pos="2917">
                      <a:schemeClr val="tx1"/>
                    </a:gs>
                    <a:gs pos="30000">
                      <a:schemeClr val="tx1"/>
                    </a:gs>
                  </a:gsLst>
                  <a:lin ang="5400000" scaled="0"/>
                </a:gradFill>
              </a:rPr>
              <a:t>	</a:t>
            </a:r>
            <a:endParaRPr lang="en-US" sz="2400">
              <a:solidFill>
                <a:srgbClr val="0070C0"/>
              </a:solidFill>
            </a:endParaRPr>
          </a:p>
          <a:p>
            <a:pPr>
              <a:lnSpc>
                <a:spcPct val="90000"/>
              </a:lnSpc>
              <a:spcAft>
                <a:spcPts val="612"/>
              </a:spcAft>
            </a:pPr>
            <a:r>
              <a:rPr lang="en-US" sz="2400">
                <a:gradFill>
                  <a:gsLst>
                    <a:gs pos="2917">
                      <a:schemeClr val="tx1"/>
                    </a:gs>
                    <a:gs pos="30000">
                      <a:schemeClr val="tx1"/>
                    </a:gs>
                  </a:gsLst>
                  <a:lin ang="5400000" scaled="0"/>
                </a:gradFill>
              </a:rPr>
              <a:t>Microsoft identity platform		</a:t>
            </a:r>
            <a:r>
              <a:rPr lang="en-US" sz="2400">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Office Add-ins			</a:t>
            </a:r>
            <a:r>
              <a:rPr lang="en-US" sz="2400">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2400">
                <a:gradFill>
                  <a:gsLst>
                    <a:gs pos="2917">
                      <a:schemeClr val="tx1"/>
                    </a:gs>
                    <a:gs pos="30000">
                      <a:schemeClr val="tx1"/>
                    </a:gs>
                  </a:gsLst>
                  <a:lin ang="5400000" scaled="0"/>
                </a:gradFill>
              </a:rPr>
              <a:t>Power Platform			</a:t>
            </a:r>
            <a:r>
              <a:rPr lang="en-US" sz="2400">
                <a:solidFill>
                  <a:srgbClr val="0070C0"/>
                </a:solidFill>
                <a:hlinkClick r:id="rId7"/>
              </a:rPr>
              <a:t>https://aka.ms/PowerPlatformCommunityCall</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00">
                <a:gradFill>
                  <a:gsLst>
                    <a:gs pos="2917">
                      <a:schemeClr val="tx1"/>
                    </a:gs>
                    <a:gs pos="30000">
                      <a:schemeClr val="tx1"/>
                    </a:gs>
                  </a:gsLst>
                  <a:lin ang="5400000" scaled="0"/>
                </a:gradFill>
              </a:rPr>
              <a:t>	</a:t>
            </a:r>
            <a:r>
              <a:rPr lang="en-US" sz="2400">
                <a:solidFill>
                  <a:srgbClr val="0070C0"/>
                </a:solidFill>
                <a:hlinkClick r:id="rId8">
                  <a:extLst>
                    <a:ext uri="{A12FA001-AC4F-418D-AE19-62706E023703}">
                      <ahyp:hlinkClr xmlns:ahyp="http://schemas.microsoft.com/office/drawing/2018/hyperlinkcolor" val="tx"/>
                    </a:ext>
                  </a:extLst>
                </a:hlinkClick>
              </a:rPr>
              <a:t>https://aka.ms/m365-dev-sig</a:t>
            </a:r>
            <a:r>
              <a:rPr lang="en-US" sz="2400">
                <a:solidFill>
                  <a:srgbClr val="0070C0"/>
                </a:solidFill>
              </a:rPr>
              <a:t> </a:t>
            </a:r>
            <a:endParaRPr lang="en-US" sz="2400">
              <a:solidFill>
                <a:srgbClr val="0070C0"/>
              </a:solidFill>
              <a:cs typeface="Segoe UI"/>
            </a:endParaRP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00">
                <a:gradFill>
                  <a:gsLst>
                    <a:gs pos="2917">
                      <a:schemeClr val="tx1"/>
                    </a:gs>
                    <a:gs pos="30000">
                      <a:schemeClr val="tx1"/>
                    </a:gs>
                  </a:gsLst>
                  <a:lin ang="5400000" scaled="0"/>
                </a:gradFill>
              </a:rPr>
              <a:t>	</a:t>
            </a:r>
            <a:r>
              <a:rPr lang="en-US" sz="2400">
                <a:solidFill>
                  <a:srgbClr val="0070C0"/>
                </a:solidFill>
                <a:hlinkClick r:id="rId9">
                  <a:extLst>
                    <a:ext uri="{A12FA001-AC4F-418D-AE19-62706E023703}">
                      <ahyp:hlinkClr xmlns:ahyp="http://schemas.microsoft.com/office/drawing/2018/hyperlinkcolor" val="tx"/>
                    </a:ext>
                  </a:extLst>
                </a:hlinkClick>
              </a:rPr>
              <a:t>https://aka.ms/spfx-call</a:t>
            </a:r>
            <a:r>
              <a:rPr lang="en-US" sz="2400">
                <a:solidFill>
                  <a:srgbClr val="0070C0"/>
                </a:solidFill>
              </a:rPr>
              <a:t> </a:t>
            </a:r>
            <a:endParaRPr lang="en-US" sz="2400">
              <a:solidFill>
                <a:srgbClr val="0070C0"/>
              </a:solidFill>
              <a:cs typeface="Segoe UI"/>
            </a:endParaRP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with medium confidence">
            <a:extLst>
              <a:ext uri="{FF2B5EF4-FFF2-40B4-BE49-F238E27FC236}">
                <a16:creationId xmlns:a16="http://schemas.microsoft.com/office/drawing/2014/main" id="{35E0210E-2DAF-44FE-8949-E2EA98E74D88}"/>
              </a:ext>
            </a:extLst>
          </p:cNvPr>
          <p:cNvPicPr>
            <a:picLocks noChangeAspect="1"/>
          </p:cNvPicPr>
          <p:nvPr/>
        </p:nvPicPr>
        <p:blipFill>
          <a:blip r:embed="rId3"/>
          <a:stretch>
            <a:fillRect/>
          </a:stretch>
        </p:blipFill>
        <p:spPr>
          <a:xfrm>
            <a:off x="6311406" y="1070313"/>
            <a:ext cx="7816719" cy="4396904"/>
          </a:xfrm>
          <a:prstGeom prst="rect">
            <a:avLst/>
          </a:prstGeom>
        </p:spPr>
      </p:pic>
      <p:sp>
        <p:nvSpPr>
          <p:cNvPr id="5" name="Rectangle 4">
            <a:extLst>
              <a:ext uri="{FF2B5EF4-FFF2-40B4-BE49-F238E27FC236}">
                <a16:creationId xmlns:a16="http://schemas.microsoft.com/office/drawing/2014/main" id="{E92F20A1-B789-4BE5-83A3-E063807E178D}"/>
              </a:ext>
            </a:extLst>
          </p:cNvPr>
          <p:cNvSpPr/>
          <p:nvPr/>
        </p:nvSpPr>
        <p:spPr bwMode="auto">
          <a:xfrm>
            <a:off x="5365125" y="949921"/>
            <a:ext cx="8763000" cy="4604225"/>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51026" y="6183516"/>
            <a:ext cx="1635384" cy="601565"/>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51026" y="1969137"/>
            <a:ext cx="5106153" cy="1625060"/>
          </a:xfrm>
          <a:prstGeom prst="rect">
            <a:avLst/>
          </a:prstGeom>
          <a:noFill/>
        </p:spPr>
        <p:txBody>
          <a:bodyPr wrap="square" lIns="182880" tIns="146304" rIns="182880" bIns="146304" rtlCol="0" anchor="t">
            <a:spAutoFit/>
          </a:bodyPr>
          <a:lstStyle/>
          <a:p>
            <a:pPr>
              <a:lnSpc>
                <a:spcPct val="90000"/>
              </a:lnSpc>
              <a:spcAft>
                <a:spcPts val="600"/>
              </a:spcAft>
            </a:pPr>
            <a:r>
              <a:rPr lang="en-US" sz="3200" dirty="0">
                <a:solidFill>
                  <a:srgbClr val="0078D4"/>
                </a:solidFill>
                <a:latin typeface="Segoe UI Semibold"/>
                <a:cs typeface="Segoe UI Semibold"/>
              </a:rPr>
              <a:t>Microsoft 365 platform</a:t>
            </a:r>
            <a:br>
              <a:rPr lang="en-US" sz="3200" dirty="0">
                <a:latin typeface="Segoe UI Semibold" panose="020B0702040204020203" pitchFamily="34" charset="0"/>
                <a:cs typeface="Segoe UI Semibold" panose="020B0702040204020203" pitchFamily="34" charset="0"/>
              </a:rPr>
            </a:br>
            <a:r>
              <a:rPr lang="en-US" sz="3200" dirty="0">
                <a:gradFill>
                  <a:gsLst>
                    <a:gs pos="2917">
                      <a:schemeClr val="tx1"/>
                    </a:gs>
                    <a:gs pos="30000">
                      <a:schemeClr val="tx1"/>
                    </a:gs>
                  </a:gsLst>
                  <a:lin ang="5400000" scaled="0"/>
                </a:gradFill>
                <a:latin typeface="Segoe UI Semibold"/>
                <a:cs typeface="Segoe UI Semibold"/>
              </a:rPr>
              <a:t>call 13</a:t>
            </a:r>
            <a:r>
              <a:rPr lang="en-US" sz="3200" baseline="30000" dirty="0">
                <a:gradFill>
                  <a:gsLst>
                    <a:gs pos="2917">
                      <a:schemeClr val="tx1"/>
                    </a:gs>
                    <a:gs pos="30000">
                      <a:schemeClr val="tx1"/>
                    </a:gs>
                  </a:gsLst>
                  <a:lin ang="5400000" scaled="0"/>
                </a:gradFill>
                <a:latin typeface="Segoe UI Semibold"/>
                <a:cs typeface="Segoe UI Semibold"/>
              </a:rPr>
              <a:t>th</a:t>
            </a:r>
            <a:r>
              <a:rPr lang="en-US" sz="3200" dirty="0">
                <a:gradFill>
                  <a:gsLst>
                    <a:gs pos="2917">
                      <a:schemeClr val="tx1"/>
                    </a:gs>
                    <a:gs pos="30000">
                      <a:schemeClr val="tx1"/>
                    </a:gs>
                  </a:gsLst>
                  <a:lin ang="5400000" scaled="0"/>
                </a:gradFill>
                <a:latin typeface="Segoe UI Semibold"/>
                <a:cs typeface="Segoe UI Semibold"/>
              </a:rPr>
              <a:t> of September</a:t>
            </a:r>
            <a:br>
              <a:rPr lang="en-US" sz="3200" dirty="0">
                <a:latin typeface="Segoe UI Semibold" panose="020B0702040204020203" pitchFamily="34" charset="0"/>
                <a:cs typeface="Segoe UI Semibold" panose="020B0702040204020203" pitchFamily="34" charset="0"/>
              </a:rPr>
            </a:br>
            <a:r>
              <a:rPr lang="en-US" sz="3200" dirty="0">
                <a:gradFill>
                  <a:gsLst>
                    <a:gs pos="2917">
                      <a:schemeClr val="tx1"/>
                    </a:gs>
                    <a:gs pos="30000">
                      <a:schemeClr val="tx1"/>
                    </a:gs>
                  </a:gsLst>
                  <a:lin ang="5400000" scaled="0"/>
                </a:gradFill>
                <a:latin typeface="Segoe UI Semibold"/>
                <a:cs typeface="Segoe UI Semibold"/>
              </a:rPr>
              <a:t>@ 8 AM PT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813021" y="659994"/>
            <a:ext cx="8106003" cy="5217335"/>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 name="Rectangle 1">
            <a:extLst>
              <a:ext uri="{FF2B5EF4-FFF2-40B4-BE49-F238E27FC236}">
                <a16:creationId xmlns:a16="http://schemas.microsoft.com/office/drawing/2014/main" id="{F6C79F43-80FD-434A-8F0D-B3A8A8137A88}"/>
              </a:ext>
            </a:extLst>
          </p:cNvPr>
          <p:cNvSpPr/>
          <p:nvPr/>
        </p:nvSpPr>
        <p:spPr>
          <a:xfrm>
            <a:off x="955461" y="3706107"/>
            <a:ext cx="4775450" cy="1323439"/>
          </a:xfrm>
          <a:prstGeom prst="rect">
            <a:avLst/>
          </a:prstGeom>
        </p:spPr>
        <p:txBody>
          <a:bodyPr wrap="square">
            <a:spAutoFit/>
          </a:bodyPr>
          <a:lstStyle/>
          <a:p>
            <a:r>
              <a:rPr lang="en-US" sz="1600">
                <a:solidFill>
                  <a:schemeClr val="tx2">
                    <a:lumMod val="90000"/>
                    <a:lumOff val="10000"/>
                  </a:schemeClr>
                </a:solidFill>
                <a:latin typeface="Open Sans"/>
              </a:rPr>
              <a:t>Weekly call with Microsoft presenters covering the latest Microsoft 365 platform updates</a:t>
            </a:r>
          </a:p>
          <a:p>
            <a:endParaRPr lang="en-US" sz="1600">
              <a:solidFill>
                <a:schemeClr val="tx2">
                  <a:lumMod val="90000"/>
                  <a:lumOff val="10000"/>
                </a:schemeClr>
              </a:solidFill>
              <a:latin typeface="Open Sans"/>
            </a:endParaRPr>
          </a:p>
          <a:p>
            <a:r>
              <a:rPr lang="en-US" sz="1600">
                <a:solidFill>
                  <a:schemeClr val="tx2">
                    <a:lumMod val="90000"/>
                    <a:lumOff val="10000"/>
                  </a:schemeClr>
                </a:solidFill>
                <a:latin typeface="Open Sans"/>
              </a:rPr>
              <a:t>Download recurrent invite from https://aka.ms/m365-dev-call</a:t>
            </a:r>
            <a:endParaRPr lang="en-US" sz="1600">
              <a:solidFill>
                <a:schemeClr val="tx2">
                  <a:lumMod val="90000"/>
                  <a:lumOff val="10000"/>
                </a:schemeClr>
              </a:solidFill>
            </a:endParaRPr>
          </a:p>
        </p:txBody>
      </p:sp>
      <p:sp>
        <p:nvSpPr>
          <p:cNvPr id="12" name="Rectangle 11">
            <a:extLst>
              <a:ext uri="{FF2B5EF4-FFF2-40B4-BE49-F238E27FC236}">
                <a16:creationId xmlns:a16="http://schemas.microsoft.com/office/drawing/2014/main" id="{9F61D166-0BB1-49FA-A377-E30D190E5010}"/>
              </a:ext>
            </a:extLst>
          </p:cNvPr>
          <p:cNvSpPr/>
          <p:nvPr/>
        </p:nvSpPr>
        <p:spPr bwMode="auto">
          <a:xfrm>
            <a:off x="1054639" y="1451522"/>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pic>
        <p:nvPicPr>
          <p:cNvPr id="7" name="Picture 6" descr="Download Microsoft Teams Logo in SVG Vector or PNG File Format - Logo.wine">
            <a:extLst>
              <a:ext uri="{FF2B5EF4-FFF2-40B4-BE49-F238E27FC236}">
                <a16:creationId xmlns:a16="http://schemas.microsoft.com/office/drawing/2014/main" id="{061B73F3-8355-4733-83C3-DDC09BDF55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440" y="5803356"/>
            <a:ext cx="1756580" cy="11710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ownload Microsoft SharePoint Logo in SVG Vector or PNG File Format - Logo .wine">
            <a:extLst>
              <a:ext uri="{FF2B5EF4-FFF2-40B4-BE49-F238E27FC236}">
                <a16:creationId xmlns:a16="http://schemas.microsoft.com/office/drawing/2014/main" id="{334642D1-ADF4-40AF-8CC3-4A8B9629478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0385" y="5806881"/>
            <a:ext cx="1746005" cy="116400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Microsoft Graph SDKs overview - Microsoft Graph | Microsoft Docs">
            <a:extLst>
              <a:ext uri="{FF2B5EF4-FFF2-40B4-BE49-F238E27FC236}">
                <a16:creationId xmlns:a16="http://schemas.microsoft.com/office/drawing/2014/main" id="{5049D88A-FD63-4BB1-8735-DC8659F4E18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195637" y="5946519"/>
            <a:ext cx="889385" cy="8847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Viva Connections Logo">
            <a:extLst>
              <a:ext uri="{FF2B5EF4-FFF2-40B4-BE49-F238E27FC236}">
                <a16:creationId xmlns:a16="http://schemas.microsoft.com/office/drawing/2014/main" id="{8053259E-E409-492B-B9FA-63CE07F9AE2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915901" y="6008987"/>
            <a:ext cx="748368" cy="748368"/>
          </a:xfrm>
          <a:prstGeom prst="rect">
            <a:avLst/>
          </a:prstGeom>
        </p:spPr>
      </p:pic>
      <p:sp>
        <p:nvSpPr>
          <p:cNvPr id="14" name="Rectangle 13">
            <a:extLst>
              <a:ext uri="{FF2B5EF4-FFF2-40B4-BE49-F238E27FC236}">
                <a16:creationId xmlns:a16="http://schemas.microsoft.com/office/drawing/2014/main" id="{D48B03A6-9931-4060-866B-02B036F803DE}"/>
              </a:ext>
            </a:extLst>
          </p:cNvPr>
          <p:cNvSpPr/>
          <p:nvPr/>
        </p:nvSpPr>
        <p:spPr>
          <a:xfrm>
            <a:off x="6333709" y="1259180"/>
            <a:ext cx="6102766" cy="3985706"/>
          </a:xfrm>
          <a:prstGeom prst="rect">
            <a:avLst/>
          </a:prstGeom>
        </p:spPr>
        <p:txBody>
          <a:bodyPr wrap="square" lIns="91440" tIns="45720" rIns="91440" bIns="45720" anchor="t">
            <a:spAutoFit/>
          </a:bodyPr>
          <a:lstStyle/>
          <a:p>
            <a:pPr marL="342900" indent="-342900">
              <a:buFont typeface="Arial" panose="020B0604020202020204" pitchFamily="34" charset="0"/>
              <a:buChar char="•"/>
            </a:pPr>
            <a:r>
              <a:rPr lang="en-US" sz="2300" dirty="0">
                <a:solidFill>
                  <a:schemeClr val="bg1">
                    <a:lumMod val="10000"/>
                  </a:schemeClr>
                </a:solidFill>
              </a:rPr>
              <a:t>Latest news from Microsoft engineering on </a:t>
            </a:r>
            <a:r>
              <a:rPr lang="en-US" sz="2300" dirty="0">
                <a:solidFill>
                  <a:srgbClr val="0078D4"/>
                </a:solidFill>
              </a:rPr>
              <a:t>Microsoft 365 </a:t>
            </a:r>
            <a:r>
              <a:rPr lang="en-US" sz="2300" dirty="0">
                <a:solidFill>
                  <a:schemeClr val="bg1">
                    <a:lumMod val="10000"/>
                  </a:schemeClr>
                </a:solidFill>
              </a:rPr>
              <a:t>topics</a:t>
            </a:r>
          </a:p>
          <a:p>
            <a:pPr marL="342900" indent="-342900">
              <a:buFont typeface="Arial" panose="020B0604020202020204" pitchFamily="34" charset="0"/>
              <a:buChar char="•"/>
            </a:pPr>
            <a:r>
              <a:rPr lang="en-US" sz="2300" dirty="0">
                <a:solidFill>
                  <a:schemeClr val="bg1">
                    <a:lumMod val="10000"/>
                  </a:schemeClr>
                </a:solidFill>
              </a:rPr>
              <a:t>Monthly community contributors</a:t>
            </a:r>
          </a:p>
          <a:p>
            <a:pPr marL="342900" indent="-342900">
              <a:buFont typeface="Arial" panose="020B0604020202020204" pitchFamily="34" charset="0"/>
              <a:buChar char="•"/>
            </a:pPr>
            <a:r>
              <a:rPr lang="en-US" sz="2300" dirty="0">
                <a:solidFill>
                  <a:schemeClr val="bg1">
                    <a:lumMod val="10000"/>
                  </a:schemeClr>
                </a:solidFill>
              </a:rPr>
              <a:t>Community together mode group photo</a:t>
            </a:r>
            <a:br>
              <a:rPr lang="en-US" sz="2300" dirty="0">
                <a:solidFill>
                  <a:schemeClr val="bg1">
                    <a:lumMod val="10000"/>
                  </a:schemeClr>
                </a:solidFill>
              </a:rPr>
            </a:br>
            <a:endParaRPr lang="en-US" sz="2300" dirty="0">
              <a:solidFill>
                <a:schemeClr val="bg1">
                  <a:lumMod val="10000"/>
                </a:schemeClr>
              </a:solidFill>
            </a:endParaRPr>
          </a:p>
          <a:p>
            <a:pPr marL="342900" indent="-342900">
              <a:buFont typeface="Arial" panose="020B0604020202020204" pitchFamily="34" charset="0"/>
              <a:buChar char="•"/>
            </a:pPr>
            <a:r>
              <a:rPr lang="en-US" sz="2300" b="1" dirty="0">
                <a:ea typeface="+mn-lt"/>
                <a:cs typeface="+mn-lt"/>
              </a:rPr>
              <a:t>Rabeb Othmani </a:t>
            </a:r>
            <a:r>
              <a:rPr lang="en-US" sz="2300" dirty="0">
                <a:solidFill>
                  <a:schemeClr val="bg1">
                    <a:lumMod val="10000"/>
                  </a:schemeClr>
                </a:solidFill>
              </a:rPr>
              <a:t>- </a:t>
            </a:r>
            <a:r>
              <a:rPr lang="en-US" sz="2300" dirty="0">
                <a:ea typeface="+mn-lt"/>
                <a:cs typeface="+mn-lt"/>
              </a:rPr>
              <a:t>Microsoft Graph Postman - Scripts and advanced functionality</a:t>
            </a:r>
            <a:endParaRPr lang="en-GB" sz="2300" dirty="0">
              <a:solidFill>
                <a:schemeClr val="bg1">
                  <a:lumMod val="10000"/>
                </a:schemeClr>
              </a:solidFill>
              <a:cs typeface="Segoe UI"/>
            </a:endParaRPr>
          </a:p>
          <a:p>
            <a:pPr marL="342900" indent="-342900">
              <a:buFont typeface="Arial" panose="020B0604020202020204" pitchFamily="34" charset="0"/>
              <a:buChar char="•"/>
            </a:pPr>
            <a:r>
              <a:rPr lang="en-GB" sz="2300" b="1" dirty="0" err="1">
                <a:solidFill>
                  <a:schemeClr val="bg1">
                    <a:lumMod val="10000"/>
                  </a:schemeClr>
                </a:solidFill>
                <a:cs typeface="Segoe UI"/>
              </a:rPr>
              <a:t>Ayca</a:t>
            </a:r>
            <a:r>
              <a:rPr lang="en-GB" sz="2300" b="1" dirty="0">
                <a:solidFill>
                  <a:schemeClr val="bg1">
                    <a:lumMod val="10000"/>
                  </a:schemeClr>
                </a:solidFill>
                <a:cs typeface="Segoe UI"/>
              </a:rPr>
              <a:t> Bas -</a:t>
            </a:r>
            <a:r>
              <a:rPr lang="en-GB" sz="2300" b="1" dirty="0">
                <a:solidFill>
                  <a:schemeClr val="bg1">
                    <a:lumMod val="10000"/>
                  </a:schemeClr>
                </a:solidFill>
                <a:ea typeface="+mn-lt"/>
                <a:cs typeface="+mn-lt"/>
              </a:rPr>
              <a:t> </a:t>
            </a:r>
            <a:r>
              <a:rPr lang="en-US" sz="2300" dirty="0">
                <a:ea typeface="+mn-lt"/>
                <a:cs typeface="+mn-lt"/>
              </a:rPr>
              <a:t> Build productivity tabs with Microsoft Teams Toolkit for Visual Studio</a:t>
            </a:r>
          </a:p>
          <a:p>
            <a:pPr marL="342900" indent="-342900">
              <a:buFont typeface="Arial" panose="020B0604020202020204" pitchFamily="34" charset="0"/>
              <a:buChar char="•"/>
            </a:pPr>
            <a:r>
              <a:rPr lang="en-GB" sz="2300" b="1" dirty="0">
                <a:solidFill>
                  <a:schemeClr val="bg1">
                    <a:lumMod val="10000"/>
                  </a:schemeClr>
                </a:solidFill>
                <a:cs typeface="Segoe UI"/>
              </a:rPr>
              <a:t>Bob German -</a:t>
            </a:r>
            <a:r>
              <a:rPr lang="en-GB" sz="2300" b="1" dirty="0">
                <a:solidFill>
                  <a:schemeClr val="bg1">
                    <a:lumMod val="10000"/>
                  </a:schemeClr>
                </a:solidFill>
                <a:ea typeface="+mn-lt"/>
                <a:cs typeface="+mn-lt"/>
              </a:rPr>
              <a:t> </a:t>
            </a:r>
            <a:r>
              <a:rPr lang="en-US" sz="2300" dirty="0">
                <a:ea typeface="+mn-lt"/>
                <a:cs typeface="+mn-lt"/>
              </a:rPr>
              <a:t>Introduction to app camp</a:t>
            </a:r>
            <a:endParaRPr lang="en-GB" sz="2300" dirty="0">
              <a:ea typeface="+mn-lt"/>
              <a:cs typeface="+mn-lt"/>
            </a:endParaRPr>
          </a:p>
        </p:txBody>
      </p:sp>
    </p:spTree>
    <p:extLst>
      <p:ext uri="{BB962C8B-B14F-4D97-AF65-F5344CB8AC3E}">
        <p14:creationId xmlns:p14="http://schemas.microsoft.com/office/powerpoint/2010/main" val="195458103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hlinkClick r:id="rId4"/>
              </a:rPr>
              <a:t>https://aka.ms/sharing-is-caring</a:t>
            </a:r>
            <a:r>
              <a:rPr lang="en-US" sz="2200">
                <a:solidFill>
                  <a:schemeClr val="tx2">
                    <a:lumMod val="90000"/>
                    <a:lumOff val="10000"/>
                  </a:schemeClr>
                </a:solidFill>
                <a:latin typeface="Segoe UI Semibold"/>
                <a:cs typeface="Segoe UI"/>
              </a:rPr>
              <a:t> </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124376" cy="6889643"/>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First-time contributor</a:t>
            </a:r>
          </a:p>
          <a:p>
            <a:pPr marL="285750" indent="-285750">
              <a:lnSpc>
                <a:spcPct val="150000"/>
              </a:lnSpc>
              <a:buFont typeface="Arial,Sans-Serif"/>
              <a:buChar char="•"/>
            </a:pPr>
            <a:r>
              <a:rPr lang="en-US" sz="1500" b="1">
                <a:solidFill>
                  <a:srgbClr val="1973B9"/>
                </a:solidFill>
                <a:latin typeface="Segoe UI Semibold"/>
                <a:cs typeface="Segoe UI Semibold"/>
              </a:rPr>
              <a:t>Community docs</a:t>
            </a:r>
          </a:p>
          <a:p>
            <a:pPr marL="285750" indent="-285750">
              <a:lnSpc>
                <a:spcPct val="150000"/>
              </a:lnSpc>
              <a:buFont typeface="Arial,Sans-Serif"/>
              <a:buChar char="•"/>
            </a:pPr>
            <a:r>
              <a:rPr lang="en-US" sz="1500" b="1">
                <a:solidFill>
                  <a:srgbClr val="1973B9"/>
                </a:solidFill>
                <a:latin typeface="Segoe UI Black" panose="020B0A02040204020203" pitchFamily="34" charset="0"/>
                <a:ea typeface="Segoe UI Black" panose="020B0A02040204020203" pitchFamily="34" charset="0"/>
                <a:cs typeface="Segoe UI Semibold"/>
              </a:rPr>
              <a:t>Writing for the Web</a:t>
            </a:r>
            <a:endParaRPr lang="en-US" sz="1500" b="1">
              <a:solidFill>
                <a:srgbClr val="1973B9"/>
              </a:solidFill>
              <a:latin typeface="Segoe UI Semibold"/>
              <a:cs typeface="Segoe UI Semibold"/>
            </a:endParaRP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SPFx developer workstation setup</a:t>
            </a:r>
            <a:endParaRPr lang="en-US" sz="1500">
              <a:solidFill>
                <a:srgbClr val="2F2F2F"/>
              </a:solidFill>
              <a:latin typeface="Segoe UI"/>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Segoe UI Black"/>
                <a:cs typeface="Segoe UI Semibold"/>
              </a:rPr>
              <a:t>More than code with VS Code</a:t>
            </a:r>
            <a:endParaRPr lang="en-US" sz="1500" b="1">
              <a:solidFill>
                <a:srgbClr val="1973B9"/>
              </a:solidFill>
              <a:latin typeface="Segoe UI Semibold"/>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 </a:t>
            </a:r>
          </a:p>
          <a:p>
            <a:pPr>
              <a:lnSpc>
                <a:spcPct val="150000"/>
              </a:lnSpc>
            </a:pPr>
            <a:endParaRPr lang="en-US" sz="1500">
              <a:solidFill>
                <a:srgbClr val="1973B9"/>
              </a:solidFill>
              <a:latin typeface="Segoe UI Black"/>
              <a:ea typeface="Segoe UI Black"/>
              <a:cs typeface="Segoe UI Semibold"/>
            </a:endParaRPr>
          </a:p>
          <a:p>
            <a:pPr>
              <a:lnSpc>
                <a:spcPct val="150000"/>
              </a:lnSpc>
            </a:pPr>
            <a:endParaRPr lang="en-US" sz="1500">
              <a:solidFill>
                <a:srgbClr val="1973B9"/>
              </a:solidFill>
              <a:latin typeface="Segoe UI Black"/>
              <a:ea typeface="Segoe UI Black"/>
              <a:cs typeface="Segoe UI Semibold"/>
            </a:endParaRPr>
          </a:p>
          <a:p>
            <a:pPr>
              <a:lnSpc>
                <a:spcPct val="150000"/>
              </a:lnSpc>
            </a:pPr>
            <a:endParaRPr lang="en-US" sz="1500">
              <a:solidFill>
                <a:srgbClr val="1973B9"/>
              </a:solidFill>
              <a:latin typeface="Segoe UI Black"/>
              <a:ea typeface="Segoe UI Black"/>
              <a:cs typeface="Segoe UI Semibold"/>
            </a:endParaRPr>
          </a:p>
          <a:p>
            <a:pPr marL="285750" indent="-285750">
              <a:lnSpc>
                <a:spcPct val="150000"/>
              </a:lnSpc>
              <a:buFont typeface="Arial,Sans-Serif"/>
              <a:buChar char="•"/>
            </a:pPr>
            <a:r>
              <a:rPr lang="en-US" sz="1500">
                <a:solidFill>
                  <a:srgbClr val="1973B9"/>
                </a:solidFill>
                <a:latin typeface="Segoe UI Black"/>
                <a:ea typeface="Segoe UI Black"/>
                <a:cs typeface="Segoe UI Semibold"/>
              </a:rPr>
              <a:t>Power Platform Samples Contributor</a:t>
            </a:r>
          </a:p>
          <a:p>
            <a:pPr marL="285750" indent="-285750">
              <a:lnSpc>
                <a:spcPct val="150000"/>
              </a:lnSpc>
              <a:buFont typeface="Arial,Sans-Serif"/>
              <a:buChar char="•"/>
            </a:pPr>
            <a:endParaRPr lang="en-US" sz="1500">
              <a:latin typeface="Segoe UI Black" panose="020B0A02040204020203" pitchFamily="34" charset="0"/>
              <a:ea typeface="Segoe UI Black" panose="020B0A02040204020203" pitchFamily="34" charset="0"/>
              <a:cs typeface="Segoe UI Semibold"/>
            </a:endParaRPr>
          </a:p>
          <a:p>
            <a:pPr marL="285750" indent="-285750">
              <a:lnSpc>
                <a:spcPct val="150000"/>
              </a:lnSpc>
              <a:buFont typeface="Arial,Sans-Serif"/>
              <a:buChar char="•"/>
            </a:pPr>
            <a:endParaRPr lang="en-US" sz="1500">
              <a:ea typeface="+mn-lt"/>
              <a:cs typeface="+mn-lt"/>
            </a:endParaRPr>
          </a:p>
          <a:p>
            <a:pPr>
              <a:lnSpc>
                <a:spcPct val="150000"/>
              </a:lnSpc>
            </a:pPr>
            <a:endParaRPr lang="en-US" sz="1500" b="1">
              <a:solidFill>
                <a:schemeClr val="accent3"/>
              </a:solidFill>
              <a:latin typeface="Segoe UI Semibold"/>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285750" indent="-285750">
              <a:lnSpc>
                <a:spcPct val="150000"/>
              </a:lnSpc>
              <a:buFont typeface="Arial"/>
              <a:buChar char="•"/>
            </a:pPr>
            <a:endParaRPr lang="en-US" sz="1500" b="1">
              <a:solidFill>
                <a:schemeClr val="accent3"/>
              </a:solidFill>
              <a:latin typeface="Segoe UI Semibold"/>
              <a:ea typeface="+mn-lt"/>
              <a:cs typeface="Segoe UI Semibold"/>
            </a:endParaRPr>
          </a:p>
          <a:p>
            <a:pPr marL="285750" indent="-285750">
              <a:lnSpc>
                <a:spcPct val="150000"/>
              </a:lnSpc>
              <a:buFont typeface="Arial,Sans-Serif"/>
              <a:buChar char="•"/>
            </a:pPr>
            <a:endParaRPr lang="en-US" sz="1500" b="1">
              <a:solidFill>
                <a:schemeClr val="accent3"/>
              </a:solidFill>
              <a:latin typeface="Segoe UI Semibold"/>
              <a:ea typeface="+mn-lt"/>
              <a:cs typeface="Segoe UI Semibold"/>
            </a:endParaRPr>
          </a:p>
          <a:p>
            <a:pPr marL="466090" lvl="1">
              <a:lnSpc>
                <a:spcPct val="150000"/>
              </a:lnSpc>
            </a:pPr>
            <a:endParaRPr lang="en-US" sz="1500" b="1">
              <a:solidFill>
                <a:schemeClr val="accent3"/>
              </a:solidFill>
              <a:latin typeface="Segoe UI Semibold"/>
              <a:ea typeface="+mn-lt"/>
              <a:cs typeface="+mn-lt"/>
            </a:endParaRPr>
          </a:p>
        </p:txBody>
      </p:sp>
      <p:pic>
        <p:nvPicPr>
          <p:cNvPr id="5" name="Picture 6">
            <a:extLst>
              <a:ext uri="{FF2B5EF4-FFF2-40B4-BE49-F238E27FC236}">
                <a16:creationId xmlns:a16="http://schemas.microsoft.com/office/drawing/2014/main" id="{7D7D6216-C55C-F9B4-A00A-5668AC8F7D28}"/>
              </a:ext>
            </a:extLst>
          </p:cNvPr>
          <p:cNvPicPr>
            <a:picLocks noChangeAspect="1"/>
          </p:cNvPicPr>
          <p:nvPr/>
        </p:nvPicPr>
        <p:blipFill rotWithShape="1">
          <a:blip r:embed="rId5"/>
          <a:srcRect l="219" r="219"/>
          <a:stretch/>
        </p:blipFill>
        <p:spPr>
          <a:xfrm>
            <a:off x="5822415" y="1041776"/>
            <a:ext cx="6900907" cy="4215587"/>
          </a:xfrm>
          <a:prstGeom prst="rect">
            <a:avLst/>
          </a:prstGeom>
        </p:spPr>
      </p:pic>
      <p:sp>
        <p:nvSpPr>
          <p:cNvPr id="4" name="Rectangle 3">
            <a:extLst>
              <a:ext uri="{FF2B5EF4-FFF2-40B4-BE49-F238E27FC236}">
                <a16:creationId xmlns:a16="http://schemas.microsoft.com/office/drawing/2014/main" id="{3CDF55D0-D6B5-1937-F179-520E5A479F43}"/>
              </a:ext>
            </a:extLst>
          </p:cNvPr>
          <p:cNvSpPr/>
          <p:nvPr/>
        </p:nvSpPr>
        <p:spPr bwMode="auto">
          <a:xfrm rot="1171682">
            <a:off x="3635264" y="5399297"/>
            <a:ext cx="2350988" cy="635091"/>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a:gradFill>
                  <a:gsLst>
                    <a:gs pos="0">
                      <a:srgbClr val="FFFFFF"/>
                    </a:gs>
                    <a:gs pos="100000">
                      <a:srgbClr val="FFFFFF"/>
                    </a:gs>
                  </a:gsLst>
                  <a:lin ang="5400000" scaled="0"/>
                </a:gradFill>
                <a:latin typeface="Segoe UI Black"/>
                <a:cs typeface="Segoe UI"/>
              </a:rPr>
              <a:t>Power Platform Conference Session</a:t>
            </a:r>
            <a:endParaRPr lang="en-US"/>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logo&#10;&#10;Description automatically generated">
            <a:extLst>
              <a:ext uri="{FF2B5EF4-FFF2-40B4-BE49-F238E27FC236}">
                <a16:creationId xmlns:a16="http://schemas.microsoft.com/office/drawing/2014/main" id="{3D8219D6-6142-4D50-A849-E6F157AB073A}"/>
              </a:ext>
            </a:extLst>
          </p:cNvPr>
          <p:cNvPicPr>
            <a:picLocks noChangeAspect="1"/>
          </p:cNvPicPr>
          <p:nvPr/>
        </p:nvPicPr>
        <p:blipFill>
          <a:blip r:embed="rId3"/>
          <a:stretch>
            <a:fillRect/>
          </a:stretch>
        </p:blipFill>
        <p:spPr>
          <a:xfrm>
            <a:off x="129486" y="1192097"/>
            <a:ext cx="5515907" cy="5348915"/>
          </a:xfrm>
          <a:prstGeom prst="rect">
            <a:avLst/>
          </a:prstGeom>
        </p:spPr>
      </p:pic>
      <p:pic>
        <p:nvPicPr>
          <p:cNvPr id="13" name="Picture 12">
            <a:extLst>
              <a:ext uri="{FF2B5EF4-FFF2-40B4-BE49-F238E27FC236}">
                <a16:creationId xmlns:a16="http://schemas.microsoft.com/office/drawing/2014/main" id="{8A0B64D3-0459-4C89-819B-18098BB1D86A}"/>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6" name="Rectangle 15">
            <a:extLst>
              <a:ext uri="{FF2B5EF4-FFF2-40B4-BE49-F238E27FC236}">
                <a16:creationId xmlns:a16="http://schemas.microsoft.com/office/drawing/2014/main" id="{5415EF0F-C161-4B93-AB99-C778F29F98F9}"/>
              </a:ext>
            </a:extLst>
          </p:cNvPr>
          <p:cNvSpPr/>
          <p:nvPr/>
        </p:nvSpPr>
        <p:spPr>
          <a:xfrm>
            <a:off x="5547504" y="5702234"/>
            <a:ext cx="6888092" cy="769441"/>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latin typeface="Segoe UI Semibold"/>
                <a:ea typeface="+mn-lt"/>
                <a:cs typeface="+mn-lt"/>
                <a:hlinkClick r:id="rId5"/>
              </a:rPr>
              <a:t>https://aka.ms/m365pnp-recognition</a:t>
            </a:r>
            <a:r>
              <a:rPr lang="en-US" sz="2200">
                <a:latin typeface="Segoe UI Semibold"/>
                <a:ea typeface="+mn-lt"/>
                <a:cs typeface="+mn-lt"/>
              </a:rPr>
              <a:t> </a:t>
            </a:r>
            <a:endParaRPr lang="en-US">
              <a:latin typeface="Segoe UI Semibold"/>
              <a:ea typeface="+mn-lt"/>
              <a:cs typeface="+mn-lt"/>
            </a:endParaRPr>
          </a:p>
          <a:p>
            <a:pPr algn="ctr"/>
            <a:endParaRPr lang="en-US" sz="2200">
              <a:solidFill>
                <a:schemeClr val="tx2">
                  <a:lumMod val="90000"/>
                  <a:lumOff val="10000"/>
                </a:schemeClr>
              </a:solidFill>
              <a:latin typeface="Segoe UI Semibold"/>
              <a:cs typeface="Segoe UI"/>
            </a:endParaRPr>
          </a:p>
        </p:txBody>
      </p:sp>
      <p:sp>
        <p:nvSpPr>
          <p:cNvPr id="17" name="Rectangle 16">
            <a:extLst>
              <a:ext uri="{FF2B5EF4-FFF2-40B4-BE49-F238E27FC236}">
                <a16:creationId xmlns:a16="http://schemas.microsoft.com/office/drawing/2014/main" id="{F8349C36-1D64-4079-AA2F-C56854BF8245}"/>
              </a:ext>
            </a:extLst>
          </p:cNvPr>
          <p:cNvSpPr/>
          <p:nvPr/>
        </p:nvSpPr>
        <p:spPr bwMode="auto">
          <a:xfrm>
            <a:off x="650408" y="388673"/>
            <a:ext cx="2946328" cy="461726"/>
          </a:xfrm>
          <a:prstGeom prst="rect">
            <a:avLst/>
          </a:prstGeom>
          <a:solidFill>
            <a:srgbClr val="0070C0"/>
          </a:solidFill>
          <a:ln>
            <a:solidFill>
              <a:srgbClr val="4472C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spcBef>
                <a:spcPct val="0"/>
              </a:spcBef>
              <a:spcAft>
                <a:spcPct val="0"/>
              </a:spcAft>
            </a:pPr>
            <a:r>
              <a:rPr lang="en-US" sz="2400" b="1" spc="300">
                <a:gradFill>
                  <a:gsLst>
                    <a:gs pos="0">
                      <a:srgbClr val="FFFFFF"/>
                    </a:gs>
                    <a:gs pos="100000">
                      <a:srgbClr val="FFFFFF"/>
                    </a:gs>
                  </a:gsLst>
                  <a:lin ang="5400000" scaled="0"/>
                </a:gradFill>
                <a:latin typeface="Segoe UI Black"/>
                <a:ea typeface="Segoe UI Black"/>
                <a:cs typeface="Segoe UI Semibold"/>
              </a:rPr>
              <a:t>COMMUNITY</a:t>
            </a:r>
            <a:endParaRPr lang="en-US"/>
          </a:p>
        </p:txBody>
      </p:sp>
      <p:pic>
        <p:nvPicPr>
          <p:cNvPr id="18" name="Picture 17" descr="Shape, rectangle&#10;&#10;Description automatically generated">
            <a:extLst>
              <a:ext uri="{FF2B5EF4-FFF2-40B4-BE49-F238E27FC236}">
                <a16:creationId xmlns:a16="http://schemas.microsoft.com/office/drawing/2014/main" id="{7C37B7EE-5747-4CDB-8D3C-72BDA6F7CFF9}"/>
              </a:ext>
            </a:extLst>
          </p:cNvPr>
          <p:cNvPicPr>
            <a:picLocks noChangeAspect="1"/>
          </p:cNvPicPr>
          <p:nvPr/>
        </p:nvPicPr>
        <p:blipFill rotWithShape="1">
          <a:blip r:embed="rId6"/>
          <a:srcRect r="1482"/>
          <a:stretch/>
        </p:blipFill>
        <p:spPr>
          <a:xfrm>
            <a:off x="5837988" y="1026358"/>
            <a:ext cx="6878299" cy="4262970"/>
          </a:xfrm>
          <a:prstGeom prst="rect">
            <a:avLst/>
          </a:prstGeom>
        </p:spPr>
      </p:pic>
      <p:sp>
        <p:nvSpPr>
          <p:cNvPr id="19" name="Rectangle 18">
            <a:extLst>
              <a:ext uri="{FF2B5EF4-FFF2-40B4-BE49-F238E27FC236}">
                <a16:creationId xmlns:a16="http://schemas.microsoft.com/office/drawing/2014/main" id="{7DA4691B-EE90-459E-8174-EBBB82E921EE}"/>
              </a:ext>
            </a:extLst>
          </p:cNvPr>
          <p:cNvSpPr/>
          <p:nvPr/>
        </p:nvSpPr>
        <p:spPr>
          <a:xfrm>
            <a:off x="5865586" y="1083802"/>
            <a:ext cx="6999629" cy="1323439"/>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4000" b="1">
                <a:solidFill>
                  <a:schemeClr val="bg2"/>
                </a:solidFill>
                <a:ea typeface="+mn-lt"/>
                <a:cs typeface="+mn-lt"/>
              </a:rPr>
              <a:t>Recognition Program</a:t>
            </a:r>
            <a:endParaRPr lang="en-US" sz="4000">
              <a:solidFill>
                <a:schemeClr val="bg2"/>
              </a:solidFill>
              <a:ea typeface="+mn-lt"/>
              <a:cs typeface="+mn-lt"/>
            </a:endParaRPr>
          </a:p>
          <a:p>
            <a:endParaRPr lang="en-US" sz="4000" b="1">
              <a:solidFill>
                <a:schemeClr val="bg2"/>
              </a:solidFill>
              <a:latin typeface="Segoe UI"/>
              <a:cs typeface="Segoe UI"/>
            </a:endParaRPr>
          </a:p>
        </p:txBody>
      </p:sp>
      <p:sp>
        <p:nvSpPr>
          <p:cNvPr id="20" name="Rectangle 19">
            <a:extLst>
              <a:ext uri="{FF2B5EF4-FFF2-40B4-BE49-F238E27FC236}">
                <a16:creationId xmlns:a16="http://schemas.microsoft.com/office/drawing/2014/main" id="{ABD6144F-BECD-4E13-B73E-06D3F8DC916F}"/>
              </a:ext>
            </a:extLst>
          </p:cNvPr>
          <p:cNvSpPr/>
          <p:nvPr/>
        </p:nvSpPr>
        <p:spPr>
          <a:xfrm>
            <a:off x="5897021" y="2103041"/>
            <a:ext cx="3526021" cy="286232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000">
                <a:solidFill>
                  <a:schemeClr val="bg2"/>
                </a:solidFill>
                <a:ea typeface="+mn-lt"/>
                <a:cs typeface="+mn-lt"/>
              </a:rPr>
              <a:t>Showcase your contributions</a:t>
            </a:r>
            <a:endParaRPr lang="en-US">
              <a:solidFill>
                <a:schemeClr val="bg2"/>
              </a:solidFill>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Powered by </a:t>
            </a:r>
            <a:r>
              <a:rPr lang="en-US" sz="2000" err="1">
                <a:solidFill>
                  <a:schemeClr val="bg2"/>
                </a:solidFill>
                <a:ea typeface="+mn-lt"/>
                <a:cs typeface="+mn-lt"/>
              </a:rPr>
              <a:t>Credly</a:t>
            </a:r>
            <a:endParaRPr lang="en-US" sz="2000">
              <a:solidFill>
                <a:schemeClr val="bg2"/>
              </a:solidFill>
              <a:ea typeface="+mn-lt"/>
              <a:cs typeface="+mn-lt"/>
            </a:endParaRPr>
          </a:p>
          <a:p>
            <a:pPr marL="342900" indent="-342900">
              <a:buFont typeface="Arial" panose="020B0604020202020204" pitchFamily="34" charset="0"/>
              <a:buChar char="•"/>
            </a:pPr>
            <a:endParaRPr lang="en-US" sz="2000">
              <a:solidFill>
                <a:schemeClr val="bg2"/>
              </a:solidFill>
              <a:ea typeface="+mn-lt"/>
              <a:cs typeface="+mn-lt"/>
            </a:endParaRPr>
          </a:p>
          <a:p>
            <a:pPr marL="342900" indent="-342900">
              <a:buFont typeface="Arial" panose="020B0604020202020204" pitchFamily="34" charset="0"/>
              <a:buChar char="•"/>
            </a:pPr>
            <a:r>
              <a:rPr lang="en-US" sz="2000">
                <a:solidFill>
                  <a:schemeClr val="bg2"/>
                </a:solidFill>
                <a:ea typeface="+mn-lt"/>
                <a:cs typeface="+mn-lt"/>
              </a:rPr>
              <a:t>More achievement levels coming soon </a:t>
            </a:r>
          </a:p>
          <a:p>
            <a:pPr marL="342900" indent="-342900">
              <a:buFont typeface="Arial" panose="020B0604020202020204" pitchFamily="34" charset="0"/>
              <a:buChar char="•"/>
            </a:pPr>
            <a:endParaRPr lang="en-US" sz="2000" b="1">
              <a:solidFill>
                <a:schemeClr val="bg2"/>
              </a:solidFill>
              <a:ea typeface="+mn-lt"/>
              <a:cs typeface="+mn-lt"/>
            </a:endParaRPr>
          </a:p>
          <a:p>
            <a:pPr marL="342900" indent="-342900">
              <a:buFont typeface="Arial" panose="020B0604020202020204" pitchFamily="34" charset="0"/>
              <a:buChar char="•"/>
            </a:pPr>
            <a:endParaRPr lang="en-US" sz="2000" b="1">
              <a:solidFill>
                <a:schemeClr val="bg2"/>
              </a:solidFill>
              <a:latin typeface="Segoe UI"/>
              <a:cs typeface="Segoe UI"/>
            </a:endParaRPr>
          </a:p>
        </p:txBody>
      </p:sp>
      <p:sp>
        <p:nvSpPr>
          <p:cNvPr id="2" name="Arc 1">
            <a:extLst>
              <a:ext uri="{FF2B5EF4-FFF2-40B4-BE49-F238E27FC236}">
                <a16:creationId xmlns:a16="http://schemas.microsoft.com/office/drawing/2014/main" id="{DCA8BF2B-AE2A-46BD-86CE-BFA5C7C455EF}"/>
              </a:ext>
            </a:extLst>
          </p:cNvPr>
          <p:cNvSpPr/>
          <p:nvPr/>
        </p:nvSpPr>
        <p:spPr>
          <a:xfrm rot="3863623">
            <a:off x="2507712" y="4050374"/>
            <a:ext cx="48512" cy="88900"/>
          </a:xfrm>
          <a:prstGeom prst="arc">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2B47AC36-F084-4E9B-8067-8D1E40BA64C6}"/>
              </a:ext>
            </a:extLst>
          </p:cNvPr>
          <p:cNvSpPr/>
          <p:nvPr/>
        </p:nvSpPr>
        <p:spPr>
          <a:xfrm rot="20352883">
            <a:off x="2553535" y="4050980"/>
            <a:ext cx="41778" cy="54864"/>
          </a:xfrm>
          <a:custGeom>
            <a:avLst/>
            <a:gdLst>
              <a:gd name="connsiteX0" fmla="*/ 24256 w 48512"/>
              <a:gd name="connsiteY0" fmla="*/ 0 h 88900"/>
              <a:gd name="connsiteX1" fmla="*/ 48512 w 48512"/>
              <a:gd name="connsiteY1" fmla="*/ 44450 h 88900"/>
              <a:gd name="connsiteX2" fmla="*/ 24256 w 48512"/>
              <a:gd name="connsiteY2" fmla="*/ 44450 h 88900"/>
              <a:gd name="connsiteX3" fmla="*/ 24256 w 48512"/>
              <a:gd name="connsiteY3" fmla="*/ 0 h 88900"/>
              <a:gd name="connsiteX0" fmla="*/ 24256 w 48512"/>
              <a:gd name="connsiteY0" fmla="*/ 0 h 88900"/>
              <a:gd name="connsiteX1" fmla="*/ 48512 w 48512"/>
              <a:gd name="connsiteY1" fmla="*/ 44450 h 88900"/>
              <a:gd name="connsiteX0" fmla="*/ 0 w 41778"/>
              <a:gd name="connsiteY0" fmla="*/ 0 h 95514"/>
              <a:gd name="connsiteX1" fmla="*/ 24256 w 41778"/>
              <a:gd name="connsiteY1" fmla="*/ 44450 h 95514"/>
              <a:gd name="connsiteX2" fmla="*/ 0 w 41778"/>
              <a:gd name="connsiteY2" fmla="*/ 44450 h 95514"/>
              <a:gd name="connsiteX3" fmla="*/ 0 w 41778"/>
              <a:gd name="connsiteY3" fmla="*/ 0 h 95514"/>
              <a:gd name="connsiteX0" fmla="*/ 0 w 41778"/>
              <a:gd name="connsiteY0" fmla="*/ 0 h 95514"/>
              <a:gd name="connsiteX1" fmla="*/ 41778 w 41778"/>
              <a:gd name="connsiteY1" fmla="*/ 95514 h 95514"/>
            </a:gdLst>
            <a:ahLst/>
            <a:cxnLst>
              <a:cxn ang="0">
                <a:pos x="connsiteX0" y="connsiteY0"/>
              </a:cxn>
              <a:cxn ang="0">
                <a:pos x="connsiteX1" y="connsiteY1"/>
              </a:cxn>
            </a:cxnLst>
            <a:rect l="l" t="t" r="r" b="b"/>
            <a:pathLst>
              <a:path w="41778" h="95514" stroke="0" extrusionOk="0">
                <a:moveTo>
                  <a:pt x="0" y="0"/>
                </a:moveTo>
                <a:cubicBezTo>
                  <a:pt x="13396" y="0"/>
                  <a:pt x="24256" y="19901"/>
                  <a:pt x="24256" y="44450"/>
                </a:cubicBezTo>
                <a:lnTo>
                  <a:pt x="0" y="44450"/>
                </a:lnTo>
                <a:lnTo>
                  <a:pt x="0" y="0"/>
                </a:lnTo>
                <a:close/>
              </a:path>
              <a:path w="41778" h="95514" fill="none">
                <a:moveTo>
                  <a:pt x="0" y="0"/>
                </a:moveTo>
                <a:cubicBezTo>
                  <a:pt x="13396" y="0"/>
                  <a:pt x="41778" y="70965"/>
                  <a:pt x="41778" y="95514"/>
                </a:cubicBezTo>
              </a:path>
            </a:pathLst>
          </a:cu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1D9FBE6C-68A0-4EF8-9FF0-4EA479DCA700}"/>
              </a:ext>
            </a:extLst>
          </p:cNvPr>
          <p:cNvPicPr>
            <a:picLocks noChangeAspect="1"/>
          </p:cNvPicPr>
          <p:nvPr/>
        </p:nvPicPr>
        <p:blipFill>
          <a:blip r:embed="rId7"/>
          <a:stretch>
            <a:fillRect/>
          </a:stretch>
        </p:blipFill>
        <p:spPr>
          <a:xfrm rot="-240000">
            <a:off x="9061051" y="1793025"/>
            <a:ext cx="3271768" cy="3271535"/>
          </a:xfrm>
          <a:prstGeom prst="rect">
            <a:avLst/>
          </a:prstGeom>
        </p:spPr>
      </p:pic>
      <p:pic>
        <p:nvPicPr>
          <p:cNvPr id="15" name="Picture 3" descr="A picture containing text, sign&#10;&#10;Description automatically generated">
            <a:extLst>
              <a:ext uri="{FF2B5EF4-FFF2-40B4-BE49-F238E27FC236}">
                <a16:creationId xmlns:a16="http://schemas.microsoft.com/office/drawing/2014/main" id="{A6A02EEC-03BB-43F3-972D-6756FE203459}"/>
              </a:ext>
            </a:extLst>
          </p:cNvPr>
          <p:cNvPicPr>
            <a:picLocks noChangeAspect="1"/>
          </p:cNvPicPr>
          <p:nvPr/>
        </p:nvPicPr>
        <p:blipFill>
          <a:blip r:embed="rId7"/>
          <a:stretch>
            <a:fillRect/>
          </a:stretch>
        </p:blipFill>
        <p:spPr>
          <a:xfrm rot="-240000">
            <a:off x="1913109" y="4437777"/>
            <a:ext cx="1142506" cy="113453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9181775F-7BDA-4ACE-A5BA-326A9127CA39}"/>
              </a:ext>
            </a:extLst>
          </p:cNvPr>
          <p:cNvPicPr>
            <a:picLocks noChangeAspect="1"/>
          </p:cNvPicPr>
          <p:nvPr/>
        </p:nvPicPr>
        <p:blipFill>
          <a:blip r:embed="rId8"/>
          <a:stretch>
            <a:fillRect/>
          </a:stretch>
        </p:blipFill>
        <p:spPr>
          <a:xfrm>
            <a:off x="4016466" y="1588429"/>
            <a:ext cx="1166165" cy="1181853"/>
          </a:xfrm>
          <a:prstGeom prst="rect">
            <a:avLst/>
          </a:prstGeom>
        </p:spPr>
      </p:pic>
      <p:pic>
        <p:nvPicPr>
          <p:cNvPr id="22" name="Picture 21">
            <a:extLst>
              <a:ext uri="{FF2B5EF4-FFF2-40B4-BE49-F238E27FC236}">
                <a16:creationId xmlns:a16="http://schemas.microsoft.com/office/drawing/2014/main" id="{8AB231D7-129B-45D9-8CE1-7450A5FFCCB4}"/>
              </a:ext>
            </a:extLst>
          </p:cNvPr>
          <p:cNvPicPr>
            <a:picLocks noChangeAspect="1"/>
          </p:cNvPicPr>
          <p:nvPr/>
        </p:nvPicPr>
        <p:blipFill>
          <a:blip r:embed="rId9"/>
          <a:stretch>
            <a:fillRect/>
          </a:stretch>
        </p:blipFill>
        <p:spPr>
          <a:xfrm>
            <a:off x="3906147" y="3031874"/>
            <a:ext cx="1386978" cy="1069604"/>
          </a:xfrm>
          <a:prstGeom prst="rect">
            <a:avLst/>
          </a:prstGeom>
        </p:spPr>
      </p:pic>
      <p:pic>
        <p:nvPicPr>
          <p:cNvPr id="23" name="Picture 22" descr="Icon&#10;&#10;Description automatically generated">
            <a:extLst>
              <a:ext uri="{FF2B5EF4-FFF2-40B4-BE49-F238E27FC236}">
                <a16:creationId xmlns:a16="http://schemas.microsoft.com/office/drawing/2014/main" id="{24DC60FD-89A8-47FA-A38C-E459584B89E4}"/>
              </a:ext>
            </a:extLst>
          </p:cNvPr>
          <p:cNvPicPr>
            <a:picLocks noChangeAspect="1"/>
          </p:cNvPicPr>
          <p:nvPr/>
        </p:nvPicPr>
        <p:blipFill>
          <a:blip r:embed="rId10"/>
          <a:stretch>
            <a:fillRect/>
          </a:stretch>
        </p:blipFill>
        <p:spPr>
          <a:xfrm>
            <a:off x="4063424" y="4379005"/>
            <a:ext cx="1071531" cy="1079340"/>
          </a:xfrm>
          <a:prstGeom prst="rect">
            <a:avLst/>
          </a:prstGeom>
        </p:spPr>
      </p:pic>
    </p:spTree>
    <p:extLst>
      <p:ext uri="{BB962C8B-B14F-4D97-AF65-F5344CB8AC3E}">
        <p14:creationId xmlns:p14="http://schemas.microsoft.com/office/powerpoint/2010/main" val="91594908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F47637-CBE3-4AF9-8FE6-FEE313622592}"/>
              </a:ext>
            </a:extLst>
          </p:cNvPr>
          <p:cNvSpPr>
            <a:spLocks noGrp="1"/>
          </p:cNvSpPr>
          <p:nvPr>
            <p:ph type="title"/>
          </p:nvPr>
        </p:nvSpPr>
        <p:spPr>
          <a:xfrm>
            <a:off x="465137" y="899477"/>
            <a:ext cx="9465075" cy="3629025"/>
          </a:xfrm>
        </p:spPr>
        <p:txBody>
          <a:bodyPr/>
          <a:lstStyle/>
          <a:p>
            <a:r>
              <a:rPr lang="en-US"/>
              <a:t>SharePoint Framework</a:t>
            </a:r>
            <a:br>
              <a:rPr lang="en-US"/>
            </a:br>
            <a:r>
              <a:rPr lang="en-US" sz="2800"/>
              <a:t>Latest from Microsoft engineering for Microsoft Viva, Microsoft Teams and SharePoint extensibility</a:t>
            </a:r>
            <a:br>
              <a:rPr lang="en-US"/>
            </a:br>
            <a:br>
              <a:rPr lang="en-US"/>
            </a:br>
            <a:br>
              <a:rPr lang="en-US" sz="2800">
                <a:gradFill>
                  <a:gsLst>
                    <a:gs pos="2917">
                      <a:schemeClr val="tx1"/>
                    </a:gs>
                    <a:gs pos="30000">
                      <a:schemeClr val="tx1"/>
                    </a:gs>
                  </a:gsLst>
                  <a:lin ang="5400000" scaled="0"/>
                </a:gradFill>
              </a:rPr>
            </a:br>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07154274"/>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3.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6" ma:contentTypeDescription="Create a new document." ma:contentTypeScope="" ma:versionID="21ced7862c3f3f88055ff7af88ad4b1f">
  <xsd:schema xmlns:xsd="http://www.w3.org/2001/XMLSchema" xmlns:xs="http://www.w3.org/2001/XMLSchema" xmlns:p="http://schemas.microsoft.com/office/2006/metadata/properties" xmlns:ns2="ed971524-76e7-40a8-a01a-f99956bd178c" xmlns:ns3="b0e4521d-181b-4aee-b4a8-952b2bc14729" xmlns:ns4="230e9df3-be65-4c73-a93b-d1236ebd677e" targetNamespace="http://schemas.microsoft.com/office/2006/metadata/properties" ma:root="true" ma:fieldsID="e5fb607ab3290db5f3deb936ca9a78a0" ns2:_="" ns3:_="" ns4:_="">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302143df-e2d8-4bbf-bd25-7089f41823cd}"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ed971524-76e7-40a8-a01a-f99956bd178c" xsi:nil="true"/>
    <lcf76f155ced4ddcb4097134ff3c332f xmlns="ed971524-76e7-40a8-a01a-f99956bd178c">
      <Terms xmlns="http://schemas.microsoft.com/office/infopath/2007/PartnerControls"/>
    </lcf76f155ced4ddcb4097134ff3c332f>
    <TaxCatchAll xmlns="230e9df3-be65-4c73-a93b-d1236ebd677e" xsi:nil="true"/>
    <MediaLengthInSeconds xmlns="ed971524-76e7-40a8-a01a-f99956bd178c" xsi:nil="true"/>
    <SharedWithUsers xmlns="b0e4521d-181b-4aee-b4a8-952b2bc14729">
      <UserInfo>
        <DisplayName/>
        <AccountId xsi:nil="true"/>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103A739-0F21-4612-8766-A32BF3C8C651}">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b0e4521d-181b-4aee-b4a8-952b2bc14729"/>
    <ds:schemaRef ds:uri="ed971524-76e7-40a8-a01a-f99956bd17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42</TotalTime>
  <Words>2945</Words>
  <Application>Microsoft Office PowerPoint</Application>
  <PresentationFormat>Custom</PresentationFormat>
  <Paragraphs>400</Paragraphs>
  <Slides>28</Slides>
  <Notes>27</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28</vt:i4>
      </vt:variant>
    </vt:vector>
  </HeadingPairs>
  <TitlesOfParts>
    <vt:vector size="48" baseType="lpstr">
      <vt:lpstr>Apple Color Emoji</vt:lpstr>
      <vt:lpstr>-apple-system</vt:lpstr>
      <vt:lpstr>Arial</vt:lpstr>
      <vt:lpstr>Arial,Sans-Serif</vt:lpstr>
      <vt:lpstr>Calibri</vt:lpstr>
      <vt:lpstr>Consolas</vt:lpstr>
      <vt:lpstr>Corbel</vt:lpstr>
      <vt:lpstr>Fira Code</vt:lpstr>
      <vt:lpstr>Ink Draft</vt:lpstr>
      <vt:lpstr>Open Sans</vt:lpstr>
      <vt:lpstr>Segoe UI</vt:lpstr>
      <vt:lpstr>Segoe UI Black</vt:lpstr>
      <vt:lpstr>Segoe UI Light</vt:lpstr>
      <vt:lpstr>Segoe UI Semibold</vt:lpstr>
      <vt:lpstr>Segoe UI Semilight</vt:lpstr>
      <vt:lpstr>ui-monospace</vt:lpstr>
      <vt:lpstr>Wingdings</vt:lpstr>
      <vt:lpstr>Office 365 PPT Template - 2017</vt:lpstr>
      <vt:lpstr>Digital Blue Tunnel 16x9</vt:lpstr>
      <vt:lpstr>Office 365 PPT Template - 2017</vt:lpstr>
      <vt:lpstr>Viva Connections &amp;  SharePoint Framework  Bi-weekly sync</vt:lpstr>
      <vt:lpstr>PowerPoint Presentation</vt:lpstr>
      <vt:lpstr>Opportunities to Participate in PnP SPFx / JS SIG </vt:lpstr>
      <vt:lpstr>PowerPoint Presentation</vt:lpstr>
      <vt:lpstr>PowerPoint Presentation</vt:lpstr>
      <vt:lpstr>PowerPoint Presentation</vt:lpstr>
      <vt:lpstr>PowerPoint Presentation</vt:lpstr>
      <vt:lpstr>PowerPoint Presentation</vt:lpstr>
      <vt:lpstr>SharePoint Framework Latest from Microsoft engineering for Microsoft Viva, Microsoft Teams and SharePoint extensibility   </vt:lpstr>
      <vt:lpstr>PowerPoint Presentation</vt:lpstr>
      <vt:lpstr>Rolling 28 days active users (MAU) for custom SharePoint Framework components in M365 There are currently tens of millions of monthly active users for customer and partner created SharePoint Framework components in Microsoft 365</vt:lpstr>
      <vt:lpstr>The Road Ahead – SPFx roadmap </vt:lpstr>
      <vt:lpstr>PnPjs Client-Side Libraries   </vt:lpstr>
      <vt:lpstr>PnPjs Client-Side Libraries</vt:lpstr>
      <vt:lpstr>CLI for Microsoft 365 </vt:lpstr>
      <vt:lpstr>CLI for Microsoft 365</vt:lpstr>
      <vt:lpstr>SPFx Reusable Components </vt:lpstr>
      <vt:lpstr>Reusable SPFx Controls</vt:lpstr>
      <vt:lpstr>PnP Modern Search </vt:lpstr>
      <vt:lpstr>PnP Modern Search</vt:lpstr>
      <vt:lpstr>PnP SPFx Samples </vt:lpstr>
      <vt:lpstr>PnP SPFx Samples</vt:lpstr>
      <vt:lpstr>PnP SPFx ACEs</vt:lpstr>
      <vt:lpstr>Optional picture time!</vt:lpstr>
      <vt:lpstr>DEMO</vt:lpstr>
      <vt:lpstr>Thank you!</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2022-09-08T18:41:37Z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0x010100D38D393254D930438EAEFA57144E97A1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vesaj@microsoft.com</vt:lpwstr>
  </property>
  <property fmtid="{D5CDD505-2E9C-101B-9397-08002B2CF9AE}" pid="14" name="MSIP_Label_f42aa342-8706-4288-bd11-ebb85995028c_SetDate">
    <vt:lpwstr>2017-11-09T07:32:25.6996789Z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AuthorIds_UIVersion_5120">
    <vt:lpwstr>13,11</vt:lpwstr>
  </property>
  <property fmtid="{D5CDD505-2E9C-101B-9397-08002B2CF9AE}" pid="20" name="MediaServiceImageTags">
    <vt:lpwstr/>
  </property>
  <property fmtid="{D5CDD505-2E9C-101B-9397-08002B2CF9AE}" pid="21" name="Order">
    <vt:lpwstr>113700.000000000</vt:lpwstr>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ExtendedDescription">
    <vt:lpwstr/>
  </property>
  <property fmtid="{D5CDD505-2E9C-101B-9397-08002B2CF9AE}" pid="26" name="TriggerFlowInfo">
    <vt:lpwstr/>
  </property>
  <property fmtid="{D5CDD505-2E9C-101B-9397-08002B2CF9AE}" pid="27" name="xd_Signature">
    <vt:lpwstr/>
  </property>
</Properties>
</file>